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3"/>
  </p:notesMasterIdLst>
  <p:handoutMasterIdLst>
    <p:handoutMasterId r:id="rId44"/>
  </p:handoutMasterIdLst>
  <p:sldIdLst>
    <p:sldId id="262" r:id="rId2"/>
    <p:sldId id="267" r:id="rId3"/>
    <p:sldId id="278" r:id="rId4"/>
    <p:sldId id="281" r:id="rId5"/>
    <p:sldId id="280" r:id="rId6"/>
    <p:sldId id="282" r:id="rId7"/>
    <p:sldId id="288" r:id="rId8"/>
    <p:sldId id="289" r:id="rId9"/>
    <p:sldId id="284" r:id="rId10"/>
    <p:sldId id="269" r:id="rId11"/>
    <p:sldId id="285" r:id="rId12"/>
    <p:sldId id="299" r:id="rId13"/>
    <p:sldId id="293" r:id="rId14"/>
    <p:sldId id="301" r:id="rId15"/>
    <p:sldId id="302" r:id="rId16"/>
    <p:sldId id="304" r:id="rId17"/>
    <p:sldId id="292" r:id="rId18"/>
    <p:sldId id="294" r:id="rId19"/>
    <p:sldId id="295" r:id="rId20"/>
    <p:sldId id="296" r:id="rId21"/>
    <p:sldId id="298" r:id="rId22"/>
    <p:sldId id="300" r:id="rId23"/>
    <p:sldId id="303" r:id="rId24"/>
    <p:sldId id="305" r:id="rId25"/>
    <p:sldId id="306" r:id="rId26"/>
    <p:sldId id="307" r:id="rId27"/>
    <p:sldId id="286" r:id="rId28"/>
    <p:sldId id="308" r:id="rId29"/>
    <p:sldId id="287" r:id="rId30"/>
    <p:sldId id="283" r:id="rId31"/>
    <p:sldId id="268" r:id="rId32"/>
    <p:sldId id="290" r:id="rId33"/>
    <p:sldId id="271" r:id="rId34"/>
    <p:sldId id="273" r:id="rId35"/>
    <p:sldId id="274" r:id="rId36"/>
    <p:sldId id="275" r:id="rId37"/>
    <p:sldId id="276" r:id="rId38"/>
    <p:sldId id="277" r:id="rId39"/>
    <p:sldId id="279" r:id="rId40"/>
    <p:sldId id="270" r:id="rId41"/>
    <p:sldId id="27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69DD5F"/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1" autoAdjust="0"/>
    <p:restoredTop sz="94648" autoAdjust="0"/>
  </p:normalViewPr>
  <p:slideViewPr>
    <p:cSldViewPr snapToGrid="0" showGuides="1">
      <p:cViewPr>
        <p:scale>
          <a:sx n="110" d="100"/>
          <a:sy n="110" d="100"/>
        </p:scale>
        <p:origin x="-112" y="32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Sæt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95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9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3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1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Check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07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fuels</a:t>
            </a:r>
            <a:r>
              <a:rPr lang="da-DK" dirty="0"/>
              <a:t>? </a:t>
            </a:r>
            <a:r>
              <a:rPr lang="da-DK" dirty="0" err="1"/>
              <a:t>Ammonia</a:t>
            </a:r>
            <a:r>
              <a:rPr lang="da-DK" dirty="0"/>
              <a:t>? Li-Ion </a:t>
            </a:r>
            <a:r>
              <a:rPr lang="da-DK" dirty="0" err="1"/>
              <a:t>batteries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9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Show the </a:t>
            </a:r>
            <a:r>
              <a:rPr lang="da-DK" dirty="0" err="1"/>
              <a:t>molecule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turn</a:t>
            </a:r>
            <a:r>
              <a:rPr lang="da-DK" dirty="0"/>
              <a:t> it back </a:t>
            </a:r>
            <a:r>
              <a:rPr lang="da-DK" dirty="0" err="1"/>
              <a:t>into</a:t>
            </a:r>
            <a:r>
              <a:rPr lang="da-DK" dirty="0"/>
              <a:t> CO2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show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made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8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81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0" Type="http://schemas.openxmlformats.org/officeDocument/2006/relationships/image" Target="../media/image85.png"/><Relationship Id="rId4" Type="http://schemas.openxmlformats.org/officeDocument/2006/relationships/image" Target="../media/image78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8.png"/><Relationship Id="rId4" Type="http://schemas.openxmlformats.org/officeDocument/2006/relationships/image" Target="../media/image78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99.png"/><Relationship Id="rId7" Type="http://schemas.openxmlformats.org/officeDocument/2006/relationships/image" Target="../media/image4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5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4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4.sv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28.svg"/><Relationship Id="rId19" Type="http://schemas.openxmlformats.org/officeDocument/2006/relationships/image" Target="../media/image39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6.svg"/><Relationship Id="rId22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50.sv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0.svg"/><Relationship Id="rId9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catalyst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1040468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347404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857446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79554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1046818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363586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801896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3337736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644672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443801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3106833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488320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3358177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807399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3355739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3332820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649588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3087898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6189752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6496688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6006730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944830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6474890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6781826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6291868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6229968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900502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614860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6501708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6540696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6060462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969066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5871166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5814418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10618603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10925539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10435581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10373681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11020024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11051539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10533902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10472002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10293503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8113925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9813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8451523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8758459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8268501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8206601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750426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3059101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4937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8769329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8804948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8127625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8237887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8379836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1993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7679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322822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8606671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482221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63492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951180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6631821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6657221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8927346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107815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11177539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10593203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/>
          <p:nvPr/>
        </p:nvCxnSpPr>
        <p:spPr>
          <a:xfrm flipH="1">
            <a:off x="3963516" y="1732808"/>
            <a:ext cx="1454626" cy="882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809135" y="1540422"/>
            <a:ext cx="3486546" cy="1128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>
            <a:off x="5955809" y="2027412"/>
            <a:ext cx="64369" cy="48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474890" y="1809047"/>
            <a:ext cx="1528568" cy="816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540696" y="1587642"/>
            <a:ext cx="3476197" cy="1062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6353740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637305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496639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8631216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10808088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210475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50434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5014452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43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6882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902242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20917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719220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657320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6882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908592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225360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663670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316437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2923063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229999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029128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2692160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316437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073647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2943504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392726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2941066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316437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2918147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234915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2673225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694891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5296601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5603537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5113579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051679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694891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5581739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5888675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5398717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5336817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007351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21709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5608557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5647545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5167311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075915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4978015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4921267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8443268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9044978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9351914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8861956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8800056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8443268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9446399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9477914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8960277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8898377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8719878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6859272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6595160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7196870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750380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7013848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695194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612200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2644428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6590284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7514676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7550295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6872972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6983234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7125183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061145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35329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281354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7352018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067548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5456095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058029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5738670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5764070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7672693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9207921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9603914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9019578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>
            <a:cxnSpLocks/>
          </p:cNvCxnSpPr>
          <p:nvPr/>
        </p:nvCxnSpPr>
        <p:spPr>
          <a:xfrm flipH="1">
            <a:off x="3615070" y="1732808"/>
            <a:ext cx="1803072" cy="93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616149" y="1540422"/>
            <a:ext cx="3679532" cy="11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 flipH="1">
            <a:off x="5624623" y="2030819"/>
            <a:ext cx="85061" cy="510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230679" y="1807535"/>
            <a:ext cx="616688" cy="7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379535" y="1658679"/>
            <a:ext cx="2243470" cy="967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5460589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5479899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081966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7376563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9234463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072249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089667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4280793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83FCC9-60F5-D025-04B9-85C0EFD26B65}"/>
              </a:ext>
            </a:extLst>
          </p:cNvPr>
          <p:cNvSpPr txBox="1"/>
          <p:nvPr/>
        </p:nvSpPr>
        <p:spPr>
          <a:xfrm>
            <a:off x="10403477" y="651515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7BBBDA3-59BD-8B79-51B2-C3D740C67C00}"/>
              </a:ext>
            </a:extLst>
          </p:cNvPr>
          <p:cNvCxnSpPr>
            <a:cxnSpLocks/>
          </p:cNvCxnSpPr>
          <p:nvPr/>
        </p:nvCxnSpPr>
        <p:spPr>
          <a:xfrm>
            <a:off x="6428560" y="1566494"/>
            <a:ext cx="3959449" cy="1144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D4AAF295-EE98-8FE3-8026-C54940A42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336772" y="3183100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148C1D59-6B51-9E9C-221A-545334E36D61}"/>
              </a:ext>
            </a:extLst>
          </p:cNvPr>
          <p:cNvSpPr>
            <a:spLocks noChangeAspect="1"/>
          </p:cNvSpPr>
          <p:nvPr/>
        </p:nvSpPr>
        <p:spPr>
          <a:xfrm>
            <a:off x="10932132" y="27898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8E3C03-E7D2-05D1-3205-2A6E8C36E68E}"/>
              </a:ext>
            </a:extLst>
          </p:cNvPr>
          <p:cNvSpPr>
            <a:spLocks noChangeAspect="1"/>
          </p:cNvSpPr>
          <p:nvPr/>
        </p:nvSpPr>
        <p:spPr>
          <a:xfrm>
            <a:off x="11239068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6006DB-82EB-DBCF-B03E-8A7E3FD48F0A}"/>
              </a:ext>
            </a:extLst>
          </p:cNvPr>
          <p:cNvSpPr>
            <a:spLocks noChangeAspect="1"/>
          </p:cNvSpPr>
          <p:nvPr/>
        </p:nvSpPr>
        <p:spPr>
          <a:xfrm>
            <a:off x="10749110" y="26369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360E57D-25FD-B7B3-A765-EE6C90323D8F}"/>
              </a:ext>
            </a:extLst>
          </p:cNvPr>
          <p:cNvSpPr>
            <a:spLocks noChangeAspect="1"/>
          </p:cNvSpPr>
          <p:nvPr/>
        </p:nvSpPr>
        <p:spPr>
          <a:xfrm>
            <a:off x="10687210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Picture 1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C99848E-E3CA-0F73-BC8C-E3DC234C6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336772" y="4502251"/>
            <a:ext cx="1570016" cy="287608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C8A69C13-4828-C58E-F46F-2240962D9018}"/>
              </a:ext>
            </a:extLst>
          </p:cNvPr>
          <p:cNvSpPr>
            <a:spLocks noChangeAspect="1"/>
          </p:cNvSpPr>
          <p:nvPr/>
        </p:nvSpPr>
        <p:spPr>
          <a:xfrm>
            <a:off x="10938482" y="39418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B2C1D78-C176-DBE4-11E0-DF9C274BEC59}"/>
              </a:ext>
            </a:extLst>
          </p:cNvPr>
          <p:cNvSpPr>
            <a:spLocks noChangeAspect="1"/>
          </p:cNvSpPr>
          <p:nvPr/>
        </p:nvSpPr>
        <p:spPr>
          <a:xfrm>
            <a:off x="11255250" y="39262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14B8CD4-2612-F8AF-D71A-7083DDBC3A2B}"/>
              </a:ext>
            </a:extLst>
          </p:cNvPr>
          <p:cNvSpPr>
            <a:spLocks noChangeAspect="1"/>
          </p:cNvSpPr>
          <p:nvPr/>
        </p:nvSpPr>
        <p:spPr>
          <a:xfrm>
            <a:off x="10693560" y="40147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8ACD2-6D9C-FA6F-EFB4-E1A8C8D4FA98}"/>
              </a:ext>
            </a:extLst>
          </p:cNvPr>
          <p:cNvCxnSpPr>
            <a:cxnSpLocks/>
          </p:cNvCxnSpPr>
          <p:nvPr/>
        </p:nvCxnSpPr>
        <p:spPr>
          <a:xfrm>
            <a:off x="11091035" y="31134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889B7E-72EA-06C4-2129-99DD18E12174}"/>
              </a:ext>
            </a:extLst>
          </p:cNvPr>
          <p:cNvCxnSpPr>
            <a:cxnSpLocks/>
          </p:cNvCxnSpPr>
          <p:nvPr/>
        </p:nvCxnSpPr>
        <p:spPr>
          <a:xfrm>
            <a:off x="11102139" y="356277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C15574-6677-3BF1-A46F-4470BF059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329111" y="5823179"/>
            <a:ext cx="1570016" cy="28760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DF9028B8-806E-52D4-B758-378D54307DFD}"/>
              </a:ext>
            </a:extLst>
          </p:cNvPr>
          <p:cNvSpPr>
            <a:spLocks noChangeAspect="1"/>
          </p:cNvSpPr>
          <p:nvPr/>
        </p:nvSpPr>
        <p:spPr>
          <a:xfrm>
            <a:off x="11215959" y="542996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6A453F-2848-A25D-E1EF-DE48C85C6A4A}"/>
              </a:ext>
            </a:extLst>
          </p:cNvPr>
          <p:cNvSpPr>
            <a:spLocks noChangeAspect="1"/>
          </p:cNvSpPr>
          <p:nvPr/>
        </p:nvSpPr>
        <p:spPr>
          <a:xfrm>
            <a:off x="11254947" y="51786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8C9DBC0-1AB0-640C-B7C5-308755143B19}"/>
              </a:ext>
            </a:extLst>
          </p:cNvPr>
          <p:cNvSpPr>
            <a:spLocks noChangeAspect="1"/>
          </p:cNvSpPr>
          <p:nvPr/>
        </p:nvSpPr>
        <p:spPr>
          <a:xfrm>
            <a:off x="10774713" y="515712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ED4D89-7B46-EC5A-2148-31F04B7C9666}"/>
              </a:ext>
            </a:extLst>
          </p:cNvPr>
          <p:cNvSpPr>
            <a:spLocks noChangeAspect="1"/>
          </p:cNvSpPr>
          <p:nvPr/>
        </p:nvSpPr>
        <p:spPr>
          <a:xfrm>
            <a:off x="10683317" y="526178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838267A-B4C2-C0B0-B3A2-3172332ADA53}"/>
              </a:ext>
            </a:extLst>
          </p:cNvPr>
          <p:cNvSpPr>
            <a:spLocks noChangeAspect="1"/>
          </p:cNvSpPr>
          <p:nvPr/>
        </p:nvSpPr>
        <p:spPr>
          <a:xfrm>
            <a:off x="10585417" y="54057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80A8A3D-B098-9220-323D-31F6A52E4509}"/>
              </a:ext>
            </a:extLst>
          </p:cNvPr>
          <p:cNvCxnSpPr>
            <a:cxnSpLocks/>
          </p:cNvCxnSpPr>
          <p:nvPr/>
        </p:nvCxnSpPr>
        <p:spPr>
          <a:xfrm>
            <a:off x="11371472" y="575412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6F6D997-4F74-AC47-5830-52D2A561D608}"/>
              </a:ext>
            </a:extLst>
          </p:cNvPr>
          <p:cNvCxnSpPr>
            <a:cxnSpLocks/>
          </p:cNvCxnSpPr>
          <p:nvPr/>
        </p:nvCxnSpPr>
        <p:spPr>
          <a:xfrm>
            <a:off x="11087301" y="486526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3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3064-6770-60DD-23B5-AA80A1F0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from Jack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47862-DB76-4823-78B0-D7F4E181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7C6A8-25F9-CB03-14F3-52367610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2DA08-D55D-4E0C-8757-7051A094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98" y="1082732"/>
            <a:ext cx="7113479" cy="53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902242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20917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719220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657320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908592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225360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663670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2923063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229999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029128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2692160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073647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2943504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392726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2941066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2918147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234915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2673225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5296601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5603537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5113579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051679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5581739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5888675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5398717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5336817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007351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21709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5608557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5647545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5167311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075915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4978015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4921267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9044978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9351914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8861956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8800056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9446399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9477914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8960277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8898377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8719878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6859272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5160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7196870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750380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7013848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695194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612200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2644428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0284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7514676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7550295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6872972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6983234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7125183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061145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35329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281354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7352018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067548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5456095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058029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5738670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5764070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7672693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9207921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9603914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9019578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>
            <a:cxnSpLocks/>
          </p:cNvCxnSpPr>
          <p:nvPr/>
        </p:nvCxnSpPr>
        <p:spPr>
          <a:xfrm flipH="1">
            <a:off x="3615070" y="1732808"/>
            <a:ext cx="1803072" cy="93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616149" y="1540422"/>
            <a:ext cx="3679532" cy="11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 flipH="1">
            <a:off x="5624623" y="2030819"/>
            <a:ext cx="85061" cy="510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230679" y="1807535"/>
            <a:ext cx="616688" cy="7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379535" y="1658679"/>
            <a:ext cx="2243470" cy="967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5460589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5479899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081966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7376563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9234463" y="361761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072249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089667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4280793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83FCC9-60F5-D025-04B9-85C0EFD26B65}"/>
              </a:ext>
            </a:extLst>
          </p:cNvPr>
          <p:cNvSpPr txBox="1"/>
          <p:nvPr/>
        </p:nvSpPr>
        <p:spPr>
          <a:xfrm>
            <a:off x="10403477" y="651515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7BBBDA3-59BD-8B79-51B2-C3D740C67C00}"/>
              </a:ext>
            </a:extLst>
          </p:cNvPr>
          <p:cNvCxnSpPr>
            <a:cxnSpLocks/>
          </p:cNvCxnSpPr>
          <p:nvPr/>
        </p:nvCxnSpPr>
        <p:spPr>
          <a:xfrm>
            <a:off x="6428560" y="1566494"/>
            <a:ext cx="3959449" cy="1144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D4AAF295-EE98-8FE3-8026-C54940A4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3183100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148C1D59-6B51-9E9C-221A-545334E36D61}"/>
              </a:ext>
            </a:extLst>
          </p:cNvPr>
          <p:cNvSpPr>
            <a:spLocks noChangeAspect="1"/>
          </p:cNvSpPr>
          <p:nvPr/>
        </p:nvSpPr>
        <p:spPr>
          <a:xfrm>
            <a:off x="10932132" y="27898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8E3C03-E7D2-05D1-3205-2A6E8C36E68E}"/>
              </a:ext>
            </a:extLst>
          </p:cNvPr>
          <p:cNvSpPr>
            <a:spLocks noChangeAspect="1"/>
          </p:cNvSpPr>
          <p:nvPr/>
        </p:nvSpPr>
        <p:spPr>
          <a:xfrm>
            <a:off x="11239068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6006DB-82EB-DBCF-B03E-8A7E3FD48F0A}"/>
              </a:ext>
            </a:extLst>
          </p:cNvPr>
          <p:cNvSpPr>
            <a:spLocks noChangeAspect="1"/>
          </p:cNvSpPr>
          <p:nvPr/>
        </p:nvSpPr>
        <p:spPr>
          <a:xfrm>
            <a:off x="10749110" y="26369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360E57D-25FD-B7B3-A765-EE6C90323D8F}"/>
              </a:ext>
            </a:extLst>
          </p:cNvPr>
          <p:cNvSpPr>
            <a:spLocks noChangeAspect="1"/>
          </p:cNvSpPr>
          <p:nvPr/>
        </p:nvSpPr>
        <p:spPr>
          <a:xfrm>
            <a:off x="10687210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Picture 1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C99848E-E3CA-0F73-BC8C-E3DC234C6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4502251"/>
            <a:ext cx="1570016" cy="287608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C8A69C13-4828-C58E-F46F-2240962D9018}"/>
              </a:ext>
            </a:extLst>
          </p:cNvPr>
          <p:cNvSpPr>
            <a:spLocks noChangeAspect="1"/>
          </p:cNvSpPr>
          <p:nvPr/>
        </p:nvSpPr>
        <p:spPr>
          <a:xfrm>
            <a:off x="10938482" y="39418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B2C1D78-C176-DBE4-11E0-DF9C274BEC59}"/>
              </a:ext>
            </a:extLst>
          </p:cNvPr>
          <p:cNvSpPr>
            <a:spLocks noChangeAspect="1"/>
          </p:cNvSpPr>
          <p:nvPr/>
        </p:nvSpPr>
        <p:spPr>
          <a:xfrm>
            <a:off x="11255250" y="39262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14B8CD4-2612-F8AF-D71A-7083DDBC3A2B}"/>
              </a:ext>
            </a:extLst>
          </p:cNvPr>
          <p:cNvSpPr>
            <a:spLocks noChangeAspect="1"/>
          </p:cNvSpPr>
          <p:nvPr/>
        </p:nvSpPr>
        <p:spPr>
          <a:xfrm>
            <a:off x="10693560" y="40147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8ACD2-6D9C-FA6F-EFB4-E1A8C8D4FA98}"/>
              </a:ext>
            </a:extLst>
          </p:cNvPr>
          <p:cNvCxnSpPr>
            <a:cxnSpLocks/>
          </p:cNvCxnSpPr>
          <p:nvPr/>
        </p:nvCxnSpPr>
        <p:spPr>
          <a:xfrm>
            <a:off x="11091035" y="31134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889B7E-72EA-06C4-2129-99DD18E12174}"/>
              </a:ext>
            </a:extLst>
          </p:cNvPr>
          <p:cNvCxnSpPr>
            <a:cxnSpLocks/>
          </p:cNvCxnSpPr>
          <p:nvPr/>
        </p:nvCxnSpPr>
        <p:spPr>
          <a:xfrm>
            <a:off x="11102139" y="356277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C15574-6677-3BF1-A46F-4470BF059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29111" y="5823179"/>
            <a:ext cx="1570016" cy="28760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DF9028B8-806E-52D4-B758-378D54307DFD}"/>
              </a:ext>
            </a:extLst>
          </p:cNvPr>
          <p:cNvSpPr>
            <a:spLocks noChangeAspect="1"/>
          </p:cNvSpPr>
          <p:nvPr/>
        </p:nvSpPr>
        <p:spPr>
          <a:xfrm>
            <a:off x="11215959" y="542996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6A453F-2848-A25D-E1EF-DE48C85C6A4A}"/>
              </a:ext>
            </a:extLst>
          </p:cNvPr>
          <p:cNvSpPr>
            <a:spLocks noChangeAspect="1"/>
          </p:cNvSpPr>
          <p:nvPr/>
        </p:nvSpPr>
        <p:spPr>
          <a:xfrm>
            <a:off x="11254947" y="51786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8C9DBC0-1AB0-640C-B7C5-308755143B19}"/>
              </a:ext>
            </a:extLst>
          </p:cNvPr>
          <p:cNvSpPr>
            <a:spLocks noChangeAspect="1"/>
          </p:cNvSpPr>
          <p:nvPr/>
        </p:nvSpPr>
        <p:spPr>
          <a:xfrm>
            <a:off x="10774713" y="515712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ED4D89-7B46-EC5A-2148-31F04B7C9666}"/>
              </a:ext>
            </a:extLst>
          </p:cNvPr>
          <p:cNvSpPr>
            <a:spLocks noChangeAspect="1"/>
          </p:cNvSpPr>
          <p:nvPr/>
        </p:nvSpPr>
        <p:spPr>
          <a:xfrm>
            <a:off x="10683317" y="526178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838267A-B4C2-C0B0-B3A2-3172332ADA53}"/>
              </a:ext>
            </a:extLst>
          </p:cNvPr>
          <p:cNvSpPr>
            <a:spLocks noChangeAspect="1"/>
          </p:cNvSpPr>
          <p:nvPr/>
        </p:nvSpPr>
        <p:spPr>
          <a:xfrm>
            <a:off x="10585417" y="54057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80A8A3D-B098-9220-323D-31F6A52E4509}"/>
              </a:ext>
            </a:extLst>
          </p:cNvPr>
          <p:cNvCxnSpPr>
            <a:cxnSpLocks/>
          </p:cNvCxnSpPr>
          <p:nvPr/>
        </p:nvCxnSpPr>
        <p:spPr>
          <a:xfrm>
            <a:off x="11371472" y="575412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6F6D997-4F74-AC47-5830-52D2A561D608}"/>
              </a:ext>
            </a:extLst>
          </p:cNvPr>
          <p:cNvCxnSpPr>
            <a:cxnSpLocks/>
          </p:cNvCxnSpPr>
          <p:nvPr/>
        </p:nvCxnSpPr>
        <p:spPr>
          <a:xfrm>
            <a:off x="11087301" y="486526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5B21B04-00DB-8015-F1A7-581A98F7A8DA}"/>
              </a:ext>
            </a:extLst>
          </p:cNvPr>
          <p:cNvSpPr/>
          <p:nvPr/>
        </p:nvSpPr>
        <p:spPr>
          <a:xfrm>
            <a:off x="4582274" y="3701445"/>
            <a:ext cx="1824662" cy="128691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567234-7CA4-5838-30CE-9EEB7E9BEF09}"/>
              </a:ext>
            </a:extLst>
          </p:cNvPr>
          <p:cNvSpPr/>
          <p:nvPr/>
        </p:nvSpPr>
        <p:spPr>
          <a:xfrm>
            <a:off x="8317631" y="3706767"/>
            <a:ext cx="1824662" cy="128691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36216-C91F-9277-37F4-7212D2C28A7F}"/>
              </a:ext>
            </a:extLst>
          </p:cNvPr>
          <p:cNvSpPr txBox="1"/>
          <p:nvPr/>
        </p:nvSpPr>
        <p:spPr>
          <a:xfrm>
            <a:off x="6764813" y="5296738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Missing data!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48DD4F-984C-C470-E7CA-2ED462A3BD03}"/>
              </a:ext>
            </a:extLst>
          </p:cNvPr>
          <p:cNvCxnSpPr/>
          <p:nvPr/>
        </p:nvCxnSpPr>
        <p:spPr>
          <a:xfrm flipH="1" flipV="1">
            <a:off x="6379535" y="4872327"/>
            <a:ext cx="385278" cy="345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AC95DC-B4C1-B9BB-84E1-3A77D5B1437C}"/>
              </a:ext>
            </a:extLst>
          </p:cNvPr>
          <p:cNvCxnSpPr>
            <a:cxnSpLocks/>
          </p:cNvCxnSpPr>
          <p:nvPr/>
        </p:nvCxnSpPr>
        <p:spPr>
          <a:xfrm flipV="1">
            <a:off x="8098792" y="4890977"/>
            <a:ext cx="396622" cy="320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6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6514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3" grpId="0" animBg="1"/>
      <p:bldP spid="14" grpId="0"/>
      <p:bldP spid="15" grpId="0"/>
      <p:bldP spid="17" grpId="0"/>
      <p:bldP spid="19" grpId="0" animBg="1"/>
      <p:bldP spid="20" grpId="0" animBg="1"/>
      <p:bldP spid="21" grpId="0" animBg="1"/>
      <p:bldP spid="24" grpId="0" animBg="1"/>
      <p:bldP spid="25" grpId="0"/>
      <p:bldP spid="26" grpId="0"/>
      <p:bldP spid="38" grpId="0"/>
      <p:bldP spid="40" grpId="0" animBg="1"/>
      <p:bldP spid="41" grpId="0" animBg="1"/>
      <p:bldP spid="42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57" grpId="0"/>
      <p:bldP spid="66" grpId="0"/>
      <p:bldP spid="72" grpId="0"/>
      <p:bldP spid="74" grpId="0"/>
      <p:bldP spid="16" grpId="0"/>
      <p:bldP spid="27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F3A05-F91B-4FAD-9D60-6C4F29970F71}"/>
              </a:ext>
            </a:extLst>
          </p:cNvPr>
          <p:cNvSpPr txBox="1"/>
          <p:nvPr/>
        </p:nvSpPr>
        <p:spPr>
          <a:xfrm>
            <a:off x="632210" y="3301726"/>
            <a:ext cx="220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Best binding metal in </a:t>
            </a:r>
            <a:r>
              <a:rPr lang="da-DK" sz="1200" b="1" dirty="0" err="1"/>
              <a:t>order</a:t>
            </a:r>
            <a:r>
              <a:rPr lang="da-DK" sz="1200" b="1" dirty="0"/>
              <a:t>: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9B6DE-E890-F9EE-A851-0E4EA64CF22E}"/>
              </a:ext>
            </a:extLst>
          </p:cNvPr>
          <p:cNvCxnSpPr/>
          <p:nvPr/>
        </p:nvCxnSpPr>
        <p:spPr>
          <a:xfrm>
            <a:off x="632210" y="4187028"/>
            <a:ext cx="23446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E8E78B-D9A9-C373-E089-8D532B806F25}"/>
                  </a:ext>
                </a:extLst>
              </p:cNvPr>
              <p:cNvSpPr txBox="1"/>
              <p:nvPr/>
            </p:nvSpPr>
            <p:spPr>
              <a:xfrm>
                <a:off x="1517503" y="4208200"/>
                <a:ext cx="550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b="1" i="0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da-DK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𝑶𝑯</m:t>
                          </m:r>
                        </m:sub>
                      </m:sSub>
                    </m:oMath>
                  </m:oMathPara>
                </a14:m>
                <a:endParaRPr lang="da-DK" sz="1400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E8E78B-D9A9-C373-E089-8D532B806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503" y="4208200"/>
                <a:ext cx="550856" cy="215444"/>
              </a:xfrm>
              <a:prstGeom prst="rect">
                <a:avLst/>
              </a:prstGeom>
              <a:blipFill>
                <a:blip r:embed="rId4"/>
                <a:stretch>
                  <a:fillRect l="-6818" r="-2273" b="-555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29F6667-C1CE-B8D2-9A86-64FB9B6357C2}"/>
              </a:ext>
            </a:extLst>
          </p:cNvPr>
          <p:cNvSpPr txBox="1"/>
          <p:nvPr/>
        </p:nvSpPr>
        <p:spPr>
          <a:xfrm>
            <a:off x="829037" y="3600356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Cu, Ag, </a:t>
            </a:r>
            <a:r>
              <a:rPr lang="da-DK" sz="1200" b="1" dirty="0" err="1"/>
              <a:t>Pd</a:t>
            </a:r>
            <a:r>
              <a:rPr lang="da-DK" sz="1200" b="1" dirty="0"/>
              <a:t>, </a:t>
            </a:r>
            <a:r>
              <a:rPr lang="da-DK" sz="1200" b="1" dirty="0" err="1"/>
              <a:t>Pt</a:t>
            </a:r>
            <a:r>
              <a:rPr lang="da-DK" sz="1200" b="1" dirty="0"/>
              <a:t>, Au </a:t>
            </a:r>
            <a:r>
              <a:rPr lang="da-DK" sz="1200" dirty="0"/>
              <a:t>(Rossmeisl, 2004)</a:t>
            </a:r>
            <a:endParaRPr lang="da-DK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10F69C-4288-787F-C455-1685EB529595}"/>
              </a:ext>
            </a:extLst>
          </p:cNvPr>
          <p:cNvSpPr txBox="1"/>
          <p:nvPr/>
        </p:nvSpPr>
        <p:spPr>
          <a:xfrm>
            <a:off x="825198" y="3853399"/>
            <a:ext cx="4059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Pt</a:t>
            </a:r>
            <a:r>
              <a:rPr lang="da-DK" sz="1200" b="1" dirty="0"/>
              <a:t>, Cu, </a:t>
            </a:r>
            <a:r>
              <a:rPr lang="da-DK" sz="1200" b="1" dirty="0" err="1"/>
              <a:t>Pd</a:t>
            </a:r>
            <a:r>
              <a:rPr lang="da-DK" sz="1200" b="1" dirty="0"/>
              <a:t>, Ag, Au </a:t>
            </a:r>
            <a:r>
              <a:rPr lang="da-DK" sz="1200" dirty="0"/>
              <a:t>(</a:t>
            </a:r>
            <a:r>
              <a:rPr lang="da-DK" sz="1200" dirty="0" err="1"/>
              <a:t>Deduced</a:t>
            </a:r>
            <a:r>
              <a:rPr lang="da-DK" sz="1200" dirty="0"/>
              <a:t> from Jacks DFT data by </a:t>
            </a:r>
            <a:r>
              <a:rPr lang="da-DK" sz="1200" dirty="0" err="1"/>
              <a:t>me</a:t>
            </a:r>
            <a:r>
              <a:rPr lang="da-DK" sz="1200" dirty="0"/>
              <a:t>)</a:t>
            </a:r>
            <a:endParaRPr lang="da-DK" b="1" dirty="0"/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154EF8A2-C957-DABD-9B37-853884F6A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852" y="1961166"/>
            <a:ext cx="4609119" cy="36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343A-5ED4-81B6-979A-ECDC37AA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589632" cy="42644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EA13D-DF6E-1C2D-1BF7-1E5D871E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D4035-3260-416B-8A59-A6E86BF6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7BAF76BD-A9FD-3672-D613-1EEFA392B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3826502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BCE37D-B739-724C-F86B-99D4997C1F6F}"/>
              </a:ext>
            </a:extLst>
          </p:cNvPr>
          <p:cNvSpPr>
            <a:spLocks noChangeAspect="1"/>
          </p:cNvSpPr>
          <p:nvPr/>
        </p:nvSpPr>
        <p:spPr>
          <a:xfrm>
            <a:off x="1040468" y="343329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FEC0A5-AAC3-681D-8D97-1C7C8AE1BC45}"/>
              </a:ext>
            </a:extLst>
          </p:cNvPr>
          <p:cNvSpPr>
            <a:spLocks noChangeAspect="1"/>
          </p:cNvSpPr>
          <p:nvPr/>
        </p:nvSpPr>
        <p:spPr>
          <a:xfrm>
            <a:off x="1347404" y="33881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E1C2C-E424-6F0A-C8CE-FCDBF7B8FB2E}"/>
              </a:ext>
            </a:extLst>
          </p:cNvPr>
          <p:cNvSpPr>
            <a:spLocks noChangeAspect="1"/>
          </p:cNvSpPr>
          <p:nvPr/>
        </p:nvSpPr>
        <p:spPr>
          <a:xfrm>
            <a:off x="857446" y="328030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DFB8E-472F-65DF-E248-E54D6C44C23E}"/>
              </a:ext>
            </a:extLst>
          </p:cNvPr>
          <p:cNvSpPr>
            <a:spLocks noChangeAspect="1"/>
          </p:cNvSpPr>
          <p:nvPr/>
        </p:nvSpPr>
        <p:spPr>
          <a:xfrm>
            <a:off x="795546" y="33881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0563E29A-EE7D-AFA3-2221-CEB065255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5145653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1A50D5D-FE77-FFB6-EC91-0812F945BAA0}"/>
              </a:ext>
            </a:extLst>
          </p:cNvPr>
          <p:cNvSpPr>
            <a:spLocks noChangeAspect="1"/>
          </p:cNvSpPr>
          <p:nvPr/>
        </p:nvSpPr>
        <p:spPr>
          <a:xfrm>
            <a:off x="1046818" y="45852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029758-C2DC-9A25-BC6C-CC02B86499D3}"/>
              </a:ext>
            </a:extLst>
          </p:cNvPr>
          <p:cNvSpPr>
            <a:spLocks noChangeAspect="1"/>
          </p:cNvSpPr>
          <p:nvPr/>
        </p:nvSpPr>
        <p:spPr>
          <a:xfrm>
            <a:off x="1363586" y="45696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988A85-E329-EBA4-47F5-3690D582EB21}"/>
              </a:ext>
            </a:extLst>
          </p:cNvPr>
          <p:cNvSpPr>
            <a:spLocks noChangeAspect="1"/>
          </p:cNvSpPr>
          <p:nvPr/>
        </p:nvSpPr>
        <p:spPr>
          <a:xfrm>
            <a:off x="801896" y="465813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0E877-DDDA-9769-5711-4F2E246F4BEB}"/>
              </a:ext>
            </a:extLst>
          </p:cNvPr>
          <p:cNvSpPr txBox="1"/>
          <p:nvPr/>
        </p:nvSpPr>
        <p:spPr>
          <a:xfrm>
            <a:off x="750426" y="5638175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2F99-0C15-2E4A-5F4C-A86EA23DE061}"/>
              </a:ext>
            </a:extLst>
          </p:cNvPr>
          <p:cNvCxnSpPr>
            <a:cxnSpLocks/>
          </p:cNvCxnSpPr>
          <p:nvPr/>
        </p:nvCxnSpPr>
        <p:spPr>
          <a:xfrm>
            <a:off x="1199371" y="375689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7A0333-9D6B-5475-B849-50431A18E0D0}"/>
              </a:ext>
            </a:extLst>
          </p:cNvPr>
          <p:cNvCxnSpPr>
            <a:cxnSpLocks/>
          </p:cNvCxnSpPr>
          <p:nvPr/>
        </p:nvCxnSpPr>
        <p:spPr>
          <a:xfrm>
            <a:off x="1210475" y="420617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5069CCD4-03B0-1A00-8BBB-D5FC34AF0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27362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923A450-7E8C-7D8C-7202-CE6EC5792785}"/>
              </a:ext>
            </a:extLst>
          </p:cNvPr>
          <p:cNvSpPr>
            <a:spLocks noChangeAspect="1"/>
          </p:cNvSpPr>
          <p:nvPr/>
        </p:nvSpPr>
        <p:spPr>
          <a:xfrm>
            <a:off x="1069778" y="218055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B89F10-B6F3-968C-B1CF-EBA0ACD82E27}"/>
              </a:ext>
            </a:extLst>
          </p:cNvPr>
          <p:cNvSpPr>
            <a:spLocks noChangeAspect="1"/>
          </p:cNvSpPr>
          <p:nvPr/>
        </p:nvSpPr>
        <p:spPr>
          <a:xfrm>
            <a:off x="1376714" y="213540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7F5304-1764-FE15-6AD1-11BDEED9A2AE}"/>
              </a:ext>
            </a:extLst>
          </p:cNvPr>
          <p:cNvSpPr>
            <a:spLocks noChangeAspect="1"/>
          </p:cNvSpPr>
          <p:nvPr/>
        </p:nvSpPr>
        <p:spPr>
          <a:xfrm>
            <a:off x="886756" y="20307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4912B6-65E7-4193-189F-69BB728FA63E}"/>
              </a:ext>
            </a:extLst>
          </p:cNvPr>
          <p:cNvSpPr>
            <a:spLocks noChangeAspect="1"/>
          </p:cNvSpPr>
          <p:nvPr/>
        </p:nvSpPr>
        <p:spPr>
          <a:xfrm>
            <a:off x="1174681" y="249836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310155-E890-D307-82E3-5ADD02E72A83}"/>
              </a:ext>
            </a:extLst>
          </p:cNvPr>
          <p:cNvSpPr>
            <a:spLocks noChangeAspect="1"/>
          </p:cNvSpPr>
          <p:nvPr/>
        </p:nvSpPr>
        <p:spPr>
          <a:xfrm>
            <a:off x="824856" y="213540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685CCE-33DD-8407-5AA9-F6AEA008126E}"/>
              </a:ext>
            </a:extLst>
          </p:cNvPr>
          <p:cNvCxnSpPr>
            <a:cxnSpLocks/>
          </p:cNvCxnSpPr>
          <p:nvPr/>
        </p:nvCxnSpPr>
        <p:spPr>
          <a:xfrm>
            <a:off x="1212383" y="309628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7954360-9490-A789-DEC2-37D858875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94" y="1690117"/>
            <a:ext cx="6252652" cy="45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34CB1F52-5BB3-5F89-1FA0-EA089E0EB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172748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A0E065B-E80F-C61B-0396-B81EEB59B43C}"/>
              </a:ext>
            </a:extLst>
          </p:cNvPr>
          <p:cNvSpPr>
            <a:spLocks noChangeAspect="1"/>
          </p:cNvSpPr>
          <p:nvPr/>
        </p:nvSpPr>
        <p:spPr>
          <a:xfrm>
            <a:off x="1069778" y="161702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E29F46-C7D1-F9A5-5370-7528AE357105}"/>
              </a:ext>
            </a:extLst>
          </p:cNvPr>
          <p:cNvSpPr>
            <a:spLocks noChangeAspect="1"/>
          </p:cNvSpPr>
          <p:nvPr/>
        </p:nvSpPr>
        <p:spPr>
          <a:xfrm>
            <a:off x="1376714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A12EC9-A6F1-C6F0-3774-DF4B94D37E2B}"/>
              </a:ext>
            </a:extLst>
          </p:cNvPr>
          <p:cNvSpPr>
            <a:spLocks noChangeAspect="1"/>
          </p:cNvSpPr>
          <p:nvPr/>
        </p:nvSpPr>
        <p:spPr>
          <a:xfrm>
            <a:off x="886756" y="146721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B285AC-947C-64CB-80AE-6EBE456312D6}"/>
              </a:ext>
            </a:extLst>
          </p:cNvPr>
          <p:cNvSpPr>
            <a:spLocks noChangeAspect="1"/>
          </p:cNvSpPr>
          <p:nvPr/>
        </p:nvSpPr>
        <p:spPr>
          <a:xfrm>
            <a:off x="1174681" y="193483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B5838C-CFEA-0333-68C0-CDA01ECF6EDB}"/>
              </a:ext>
            </a:extLst>
          </p:cNvPr>
          <p:cNvSpPr>
            <a:spLocks noChangeAspect="1"/>
          </p:cNvSpPr>
          <p:nvPr/>
        </p:nvSpPr>
        <p:spPr>
          <a:xfrm>
            <a:off x="824856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" name="Picture 1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0AA0E-31D0-9204-D8C6-38C20432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279618"/>
            <a:ext cx="1570016" cy="28760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D753ADD-696C-229C-172D-DD8A9EAA9346}"/>
              </a:ext>
            </a:extLst>
          </p:cNvPr>
          <p:cNvSpPr>
            <a:spLocks noChangeAspect="1"/>
          </p:cNvSpPr>
          <p:nvPr/>
        </p:nvSpPr>
        <p:spPr>
          <a:xfrm>
            <a:off x="1051734" y="28270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F3856-B6DC-E2B8-4058-3D0FFE2CF468}"/>
              </a:ext>
            </a:extLst>
          </p:cNvPr>
          <p:cNvSpPr>
            <a:spLocks noChangeAspect="1"/>
          </p:cNvSpPr>
          <p:nvPr/>
        </p:nvSpPr>
        <p:spPr>
          <a:xfrm>
            <a:off x="1358670" y="29588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1007F3-2F92-9830-B645-5FCD07BB7839}"/>
              </a:ext>
            </a:extLst>
          </p:cNvPr>
          <p:cNvSpPr>
            <a:spLocks noChangeAspect="1"/>
          </p:cNvSpPr>
          <p:nvPr/>
        </p:nvSpPr>
        <p:spPr>
          <a:xfrm>
            <a:off x="1157799" y="271708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7BE6FD-DFC3-92CF-8D29-16B0626CC952}"/>
              </a:ext>
            </a:extLst>
          </p:cNvPr>
          <p:cNvSpPr>
            <a:spLocks noChangeAspect="1"/>
          </p:cNvSpPr>
          <p:nvPr/>
        </p:nvSpPr>
        <p:spPr>
          <a:xfrm>
            <a:off x="820831" y="29588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2F56FE-3038-5786-39CE-A6E7056C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603264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014738A-04EA-4A2C-9CA0-CA926A884F76}"/>
              </a:ext>
            </a:extLst>
          </p:cNvPr>
          <p:cNvSpPr>
            <a:spLocks noChangeAspect="1"/>
          </p:cNvSpPr>
          <p:nvPr/>
        </p:nvSpPr>
        <p:spPr>
          <a:xfrm>
            <a:off x="1202318" y="40044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B7A543-A860-7103-665D-D2FC9C29DEA8}"/>
              </a:ext>
            </a:extLst>
          </p:cNvPr>
          <p:cNvSpPr>
            <a:spLocks noChangeAspect="1"/>
          </p:cNvSpPr>
          <p:nvPr/>
        </p:nvSpPr>
        <p:spPr>
          <a:xfrm>
            <a:off x="1072175" y="380282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3C28DC-55AD-1D8C-A047-0240A7F95A87}"/>
              </a:ext>
            </a:extLst>
          </p:cNvPr>
          <p:cNvSpPr>
            <a:spLocks noChangeAspect="1"/>
          </p:cNvSpPr>
          <p:nvPr/>
        </p:nvSpPr>
        <p:spPr>
          <a:xfrm>
            <a:off x="1521397" y="410192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5F923-FE61-BF26-8EE4-D0EC0D0589A7}"/>
              </a:ext>
            </a:extLst>
          </p:cNvPr>
          <p:cNvSpPr>
            <a:spLocks noChangeAspect="1"/>
          </p:cNvSpPr>
          <p:nvPr/>
        </p:nvSpPr>
        <p:spPr>
          <a:xfrm>
            <a:off x="1069737" y="427391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3" name="Picture 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FA80D4D-98E3-4059-432B-C3B88AC0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931945"/>
            <a:ext cx="1570016" cy="28760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F182C4E-F311-8D76-7AD5-8C6EC94DFD1D}"/>
              </a:ext>
            </a:extLst>
          </p:cNvPr>
          <p:cNvSpPr>
            <a:spLocks noChangeAspect="1"/>
          </p:cNvSpPr>
          <p:nvPr/>
        </p:nvSpPr>
        <p:spPr>
          <a:xfrm>
            <a:off x="1046818" y="53715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DB0B40-AAD0-968B-91ED-A25999290AE0}"/>
              </a:ext>
            </a:extLst>
          </p:cNvPr>
          <p:cNvSpPr>
            <a:spLocks noChangeAspect="1"/>
          </p:cNvSpPr>
          <p:nvPr/>
        </p:nvSpPr>
        <p:spPr>
          <a:xfrm>
            <a:off x="1363586" y="535594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9A6013-0068-A305-3489-2CD09725EF31}"/>
              </a:ext>
            </a:extLst>
          </p:cNvPr>
          <p:cNvSpPr>
            <a:spLocks noChangeAspect="1"/>
          </p:cNvSpPr>
          <p:nvPr/>
        </p:nvSpPr>
        <p:spPr>
          <a:xfrm>
            <a:off x="801896" y="544442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52A150-42DB-1766-280D-8EC4DEBA356F}"/>
              </a:ext>
            </a:extLst>
          </p:cNvPr>
          <p:cNvSpPr txBox="1"/>
          <p:nvPr/>
        </p:nvSpPr>
        <p:spPr>
          <a:xfrm>
            <a:off x="773099" y="6314032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CE83E6-EADC-7E37-0AE6-6D1B6423D9A3}"/>
              </a:ext>
            </a:extLst>
          </p:cNvPr>
          <p:cNvCxnSpPr>
            <a:cxnSpLocks/>
          </p:cNvCxnSpPr>
          <p:nvPr/>
        </p:nvCxnSpPr>
        <p:spPr>
          <a:xfrm>
            <a:off x="1481969" y="32100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71D7E7-CDEA-78D6-D774-2FAEBC4A300F}"/>
              </a:ext>
            </a:extLst>
          </p:cNvPr>
          <p:cNvCxnSpPr>
            <a:cxnSpLocks/>
          </p:cNvCxnSpPr>
          <p:nvPr/>
        </p:nvCxnSpPr>
        <p:spPr>
          <a:xfrm>
            <a:off x="942219" y="32100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70BDDD-1400-1F7A-F86C-BB9C3B9841C4}"/>
              </a:ext>
            </a:extLst>
          </p:cNvPr>
          <p:cNvCxnSpPr>
            <a:cxnSpLocks/>
          </p:cNvCxnSpPr>
          <p:nvPr/>
        </p:nvCxnSpPr>
        <p:spPr>
          <a:xfrm>
            <a:off x="1196219" y="45308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969FDC-872F-8114-184E-73ED2ED23C9C}"/>
              </a:ext>
            </a:extLst>
          </p:cNvPr>
          <p:cNvCxnSpPr>
            <a:cxnSpLocks/>
          </p:cNvCxnSpPr>
          <p:nvPr/>
        </p:nvCxnSpPr>
        <p:spPr>
          <a:xfrm>
            <a:off x="1210637" y="3636965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00A6FD-4618-A4CD-4D30-3C85ADEAB06F}"/>
              </a:ext>
            </a:extLst>
          </p:cNvPr>
          <p:cNvCxnSpPr>
            <a:cxnSpLocks/>
          </p:cNvCxnSpPr>
          <p:nvPr/>
        </p:nvCxnSpPr>
        <p:spPr>
          <a:xfrm>
            <a:off x="1218338" y="497403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1BB962-09CA-6BB8-0CAA-25B46DD8245C}"/>
              </a:ext>
            </a:extLst>
          </p:cNvPr>
          <p:cNvCxnSpPr>
            <a:cxnSpLocks/>
          </p:cNvCxnSpPr>
          <p:nvPr/>
        </p:nvCxnSpPr>
        <p:spPr>
          <a:xfrm>
            <a:off x="1210637" y="233120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&#10;&#10;Description automatically generated">
            <a:extLst>
              <a:ext uri="{FF2B5EF4-FFF2-40B4-BE49-F238E27FC236}">
                <a16:creationId xmlns:a16="http://schemas.microsoft.com/office/drawing/2014/main" id="{C56B95DF-C2EC-A5B7-143B-501925E9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19" y="1867024"/>
            <a:ext cx="6373428" cy="45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pic>
        <p:nvPicPr>
          <p:cNvPr id="3" name="Picture 2" descr="A picture containing antenna&#10;&#10;Description automatically generated">
            <a:extLst>
              <a:ext uri="{FF2B5EF4-FFF2-40B4-BE49-F238E27FC236}">
                <a16:creationId xmlns:a16="http://schemas.microsoft.com/office/drawing/2014/main" id="{1B141231-404F-E622-D97B-1067BF360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285196"/>
            <a:ext cx="1570016" cy="2876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64C5F5-63BD-F4AA-3900-934D3C24F862}"/>
              </a:ext>
            </a:extLst>
          </p:cNvPr>
          <p:cNvSpPr>
            <a:spLocks noChangeAspect="1"/>
          </p:cNvSpPr>
          <p:nvPr/>
        </p:nvSpPr>
        <p:spPr>
          <a:xfrm>
            <a:off x="1046818" y="289198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0D60-758A-E61A-BA63-D28C395B9FD8}"/>
              </a:ext>
            </a:extLst>
          </p:cNvPr>
          <p:cNvSpPr>
            <a:spLocks noChangeAspect="1"/>
          </p:cNvSpPr>
          <p:nvPr/>
        </p:nvSpPr>
        <p:spPr>
          <a:xfrm>
            <a:off x="1353754" y="28468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72117A-AD63-F92C-B123-C36924BA1B7D}"/>
              </a:ext>
            </a:extLst>
          </p:cNvPr>
          <p:cNvSpPr>
            <a:spLocks noChangeAspect="1"/>
          </p:cNvSpPr>
          <p:nvPr/>
        </p:nvSpPr>
        <p:spPr>
          <a:xfrm>
            <a:off x="863796" y="274217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BAD61A-A0A6-8037-3821-3E35FA50BB98}"/>
              </a:ext>
            </a:extLst>
          </p:cNvPr>
          <p:cNvSpPr>
            <a:spLocks noChangeAspect="1"/>
          </p:cNvSpPr>
          <p:nvPr/>
        </p:nvSpPr>
        <p:spPr>
          <a:xfrm>
            <a:off x="801896" y="28468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Picture 9" descr="A picture containing antenna&#10;&#10;Description automatically generated">
            <a:extLst>
              <a:ext uri="{FF2B5EF4-FFF2-40B4-BE49-F238E27FC236}">
                <a16:creationId xmlns:a16="http://schemas.microsoft.com/office/drawing/2014/main" id="{A8870DA2-3113-7B51-F787-A48C5563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598547"/>
            <a:ext cx="1570016" cy="2876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87DD223-5C4D-BC7E-D993-A0B9552D89D2}"/>
              </a:ext>
            </a:extLst>
          </p:cNvPr>
          <p:cNvSpPr>
            <a:spLocks noChangeAspect="1"/>
          </p:cNvSpPr>
          <p:nvPr/>
        </p:nvSpPr>
        <p:spPr>
          <a:xfrm>
            <a:off x="1331956" y="420533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8F79DF-9A66-5D4E-B2F7-A9A2870A79E4}"/>
              </a:ext>
            </a:extLst>
          </p:cNvPr>
          <p:cNvSpPr>
            <a:spLocks noChangeAspect="1"/>
          </p:cNvSpPr>
          <p:nvPr/>
        </p:nvSpPr>
        <p:spPr>
          <a:xfrm>
            <a:off x="1638892" y="416019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D36CB9-E26F-1962-262C-880C92BA25B2}"/>
              </a:ext>
            </a:extLst>
          </p:cNvPr>
          <p:cNvSpPr>
            <a:spLocks noChangeAspect="1"/>
          </p:cNvSpPr>
          <p:nvPr/>
        </p:nvSpPr>
        <p:spPr>
          <a:xfrm>
            <a:off x="1148934" y="40555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DAED4-5F42-EDED-55FE-DF15AAD780F1}"/>
              </a:ext>
            </a:extLst>
          </p:cNvPr>
          <p:cNvSpPr>
            <a:spLocks noChangeAspect="1"/>
          </p:cNvSpPr>
          <p:nvPr/>
        </p:nvSpPr>
        <p:spPr>
          <a:xfrm>
            <a:off x="1087034" y="416019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BFE408-7C54-7918-993F-298DAD99CFC4}"/>
              </a:ext>
            </a:extLst>
          </p:cNvPr>
          <p:cNvSpPr>
            <a:spLocks noChangeAspect="1"/>
          </p:cNvSpPr>
          <p:nvPr/>
        </p:nvSpPr>
        <p:spPr>
          <a:xfrm>
            <a:off x="757568" y="44166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6" name="Picture 1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23EE2CA-2740-F23A-E56E-5070A40A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5931723"/>
            <a:ext cx="1570016" cy="28760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5A74065-445C-9EA0-084C-68BF8C2BAEBA}"/>
              </a:ext>
            </a:extLst>
          </p:cNvPr>
          <p:cNvSpPr>
            <a:spLocks noChangeAspect="1"/>
          </p:cNvSpPr>
          <p:nvPr/>
        </p:nvSpPr>
        <p:spPr>
          <a:xfrm>
            <a:off x="1358774" y="553851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541B19-A926-8EFD-737A-E6D7DFE7A0EF}"/>
              </a:ext>
            </a:extLst>
          </p:cNvPr>
          <p:cNvSpPr>
            <a:spLocks noChangeAspect="1"/>
          </p:cNvSpPr>
          <p:nvPr/>
        </p:nvSpPr>
        <p:spPr>
          <a:xfrm>
            <a:off x="1397762" y="52872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3AAA5-D208-33FE-33CA-2CE8CA2325B1}"/>
              </a:ext>
            </a:extLst>
          </p:cNvPr>
          <p:cNvSpPr>
            <a:spLocks noChangeAspect="1"/>
          </p:cNvSpPr>
          <p:nvPr/>
        </p:nvSpPr>
        <p:spPr>
          <a:xfrm>
            <a:off x="917528" y="526566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C59E0F-3E39-D254-35B6-B1BFE49DE335}"/>
              </a:ext>
            </a:extLst>
          </p:cNvPr>
          <p:cNvSpPr>
            <a:spLocks noChangeAspect="1"/>
          </p:cNvSpPr>
          <p:nvPr/>
        </p:nvSpPr>
        <p:spPr>
          <a:xfrm>
            <a:off x="826132" y="537033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3218B0-4FA9-5F7A-4C4B-1D46E99BF239}"/>
              </a:ext>
            </a:extLst>
          </p:cNvPr>
          <p:cNvSpPr>
            <a:spLocks noChangeAspect="1"/>
          </p:cNvSpPr>
          <p:nvPr/>
        </p:nvSpPr>
        <p:spPr>
          <a:xfrm>
            <a:off x="728232" y="55143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65DC5E-55E9-BA6A-C274-190A6F638944}"/>
              </a:ext>
            </a:extLst>
          </p:cNvPr>
          <p:cNvCxnSpPr>
            <a:cxnSpLocks/>
          </p:cNvCxnSpPr>
          <p:nvPr/>
        </p:nvCxnSpPr>
        <p:spPr>
          <a:xfrm>
            <a:off x="1206312" y="321064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4D1821-D350-D0DD-B419-BB70A536FEFD}"/>
              </a:ext>
            </a:extLst>
          </p:cNvPr>
          <p:cNvCxnSpPr>
            <a:cxnSpLocks/>
          </p:cNvCxnSpPr>
          <p:nvPr/>
        </p:nvCxnSpPr>
        <p:spPr>
          <a:xfrm>
            <a:off x="808246" y="452741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38494E-554A-3BE3-98D3-073AC5B297BD}"/>
              </a:ext>
            </a:extLst>
          </p:cNvPr>
          <p:cNvCxnSpPr>
            <a:cxnSpLocks/>
          </p:cNvCxnSpPr>
          <p:nvPr/>
        </p:nvCxnSpPr>
        <p:spPr>
          <a:xfrm>
            <a:off x="1488887" y="452700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4A1A63-0F0D-67A8-79F2-112166FE3E95}"/>
              </a:ext>
            </a:extLst>
          </p:cNvPr>
          <p:cNvCxnSpPr>
            <a:cxnSpLocks/>
          </p:cNvCxnSpPr>
          <p:nvPr/>
        </p:nvCxnSpPr>
        <p:spPr>
          <a:xfrm>
            <a:off x="1514287" y="586266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205FB-8799-40B7-1021-A51372450393}"/>
              </a:ext>
            </a:extLst>
          </p:cNvPr>
          <p:cNvCxnSpPr>
            <a:cxnSpLocks/>
          </p:cNvCxnSpPr>
          <p:nvPr/>
        </p:nvCxnSpPr>
        <p:spPr>
          <a:xfrm>
            <a:off x="1210806" y="366937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45AFFF-B954-1354-22D8-34B070887744}"/>
              </a:ext>
            </a:extLst>
          </p:cNvPr>
          <p:cNvCxnSpPr>
            <a:cxnSpLocks/>
          </p:cNvCxnSpPr>
          <p:nvPr/>
        </p:nvCxnSpPr>
        <p:spPr>
          <a:xfrm>
            <a:off x="1230116" y="497381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antenna&#10;&#10;Description automatically generated">
            <a:extLst>
              <a:ext uri="{FF2B5EF4-FFF2-40B4-BE49-F238E27FC236}">
                <a16:creationId xmlns:a16="http://schemas.microsoft.com/office/drawing/2014/main" id="{0F6F8E16-03E2-1251-EB38-964122CFC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172748"/>
            <a:ext cx="1570016" cy="287608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0D9B249-7439-8173-9082-61E20C14934D}"/>
              </a:ext>
            </a:extLst>
          </p:cNvPr>
          <p:cNvSpPr>
            <a:spLocks noChangeAspect="1"/>
          </p:cNvSpPr>
          <p:nvPr/>
        </p:nvSpPr>
        <p:spPr>
          <a:xfrm>
            <a:off x="1069778" y="161702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079ECB-3AB9-2C94-F23C-EEE3A3009E00}"/>
              </a:ext>
            </a:extLst>
          </p:cNvPr>
          <p:cNvSpPr>
            <a:spLocks noChangeAspect="1"/>
          </p:cNvSpPr>
          <p:nvPr/>
        </p:nvSpPr>
        <p:spPr>
          <a:xfrm>
            <a:off x="1376714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6ECAF7-B72D-DCF6-D5F5-F8055E998A26}"/>
              </a:ext>
            </a:extLst>
          </p:cNvPr>
          <p:cNvSpPr>
            <a:spLocks noChangeAspect="1"/>
          </p:cNvSpPr>
          <p:nvPr/>
        </p:nvSpPr>
        <p:spPr>
          <a:xfrm>
            <a:off x="886756" y="146721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203777-A914-938D-5FEC-F8627E31A3FC}"/>
              </a:ext>
            </a:extLst>
          </p:cNvPr>
          <p:cNvSpPr>
            <a:spLocks noChangeAspect="1"/>
          </p:cNvSpPr>
          <p:nvPr/>
        </p:nvSpPr>
        <p:spPr>
          <a:xfrm>
            <a:off x="1174681" y="193483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092B2F-DD64-5852-0243-80882221618B}"/>
              </a:ext>
            </a:extLst>
          </p:cNvPr>
          <p:cNvSpPr>
            <a:spLocks noChangeAspect="1"/>
          </p:cNvSpPr>
          <p:nvPr/>
        </p:nvSpPr>
        <p:spPr>
          <a:xfrm>
            <a:off x="824856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18CC39-A24A-1376-BFAF-BC5950A5B4C9}"/>
              </a:ext>
            </a:extLst>
          </p:cNvPr>
          <p:cNvCxnSpPr>
            <a:cxnSpLocks/>
          </p:cNvCxnSpPr>
          <p:nvPr/>
        </p:nvCxnSpPr>
        <p:spPr>
          <a:xfrm>
            <a:off x="1210637" y="249069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B4B568E-AE04-5D52-5661-02084A3C139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</p:spTree>
    <p:extLst>
      <p:ext uri="{BB962C8B-B14F-4D97-AF65-F5344CB8AC3E}">
        <p14:creationId xmlns:p14="http://schemas.microsoft.com/office/powerpoint/2010/main" val="294577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93175-C45A-B754-0AEE-E6271FBD008B}"/>
              </a:ext>
            </a:extLst>
          </p:cNvPr>
          <p:cNvSpPr txBox="1"/>
          <p:nvPr/>
        </p:nvSpPr>
        <p:spPr>
          <a:xfrm>
            <a:off x="550320" y="5457622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F564B5D8-F831-D079-E82B-1F6EC03C1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9552" y="3667024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CC98C52-2E51-FB2D-5704-80DDD0893024}"/>
              </a:ext>
            </a:extLst>
          </p:cNvPr>
          <p:cNvSpPr>
            <a:spLocks noChangeAspect="1"/>
          </p:cNvSpPr>
          <p:nvPr/>
        </p:nvSpPr>
        <p:spPr>
          <a:xfrm>
            <a:off x="1051262" y="327381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494407-9824-7FD4-022C-A460E8E9E54C}"/>
              </a:ext>
            </a:extLst>
          </p:cNvPr>
          <p:cNvSpPr>
            <a:spLocks noChangeAspect="1"/>
          </p:cNvSpPr>
          <p:nvPr/>
        </p:nvSpPr>
        <p:spPr>
          <a:xfrm>
            <a:off x="1358198" y="322866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49ADAC-49F0-EAFD-A8AB-120409B0ED14}"/>
              </a:ext>
            </a:extLst>
          </p:cNvPr>
          <p:cNvSpPr>
            <a:spLocks noChangeAspect="1"/>
          </p:cNvSpPr>
          <p:nvPr/>
        </p:nvSpPr>
        <p:spPr>
          <a:xfrm>
            <a:off x="868240" y="312400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BC642E-9758-0D4C-8271-91DE1134883B}"/>
              </a:ext>
            </a:extLst>
          </p:cNvPr>
          <p:cNvSpPr>
            <a:spLocks noChangeAspect="1"/>
          </p:cNvSpPr>
          <p:nvPr/>
        </p:nvSpPr>
        <p:spPr>
          <a:xfrm>
            <a:off x="806340" y="322866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157A2198-2709-4E06-F4FA-81BB0FCBC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4676" y="4977926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7400012-EC69-EB20-2790-703608A9C50F}"/>
              </a:ext>
            </a:extLst>
          </p:cNvPr>
          <p:cNvSpPr>
            <a:spLocks noChangeAspect="1"/>
          </p:cNvSpPr>
          <p:nvPr/>
        </p:nvSpPr>
        <p:spPr>
          <a:xfrm>
            <a:off x="1369068" y="458472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8CEBBB-488D-6496-59E2-FD50619FE47F}"/>
              </a:ext>
            </a:extLst>
          </p:cNvPr>
          <p:cNvSpPr>
            <a:spLocks noChangeAspect="1"/>
          </p:cNvSpPr>
          <p:nvPr/>
        </p:nvSpPr>
        <p:spPr>
          <a:xfrm>
            <a:off x="1404687" y="433272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49B05-3EBD-B118-DDED-7A6F9017A1FC}"/>
              </a:ext>
            </a:extLst>
          </p:cNvPr>
          <p:cNvSpPr>
            <a:spLocks noChangeAspect="1"/>
          </p:cNvSpPr>
          <p:nvPr/>
        </p:nvSpPr>
        <p:spPr>
          <a:xfrm>
            <a:off x="727364" y="446482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168151-BB15-81C7-90EE-6C346F150175}"/>
              </a:ext>
            </a:extLst>
          </p:cNvPr>
          <p:cNvSpPr>
            <a:spLocks noChangeAspect="1"/>
          </p:cNvSpPr>
          <p:nvPr/>
        </p:nvSpPr>
        <p:spPr>
          <a:xfrm>
            <a:off x="837626" y="43826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1294C4-59E9-4E2F-BC6B-38641391A3CD}"/>
              </a:ext>
            </a:extLst>
          </p:cNvPr>
          <p:cNvSpPr>
            <a:spLocks noChangeAspect="1"/>
          </p:cNvSpPr>
          <p:nvPr/>
        </p:nvSpPr>
        <p:spPr>
          <a:xfrm>
            <a:off x="979575" y="428455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8A1721-B992-BE6D-B1E4-6EEFB3E34013}"/>
              </a:ext>
            </a:extLst>
          </p:cNvPr>
          <p:cNvCxnSpPr>
            <a:cxnSpLocks/>
          </p:cNvCxnSpPr>
          <p:nvPr/>
        </p:nvCxnSpPr>
        <p:spPr>
          <a:xfrm>
            <a:off x="1206410" y="359479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0F4991-4346-906C-EADC-F5F756E66645}"/>
              </a:ext>
            </a:extLst>
          </p:cNvPr>
          <p:cNvCxnSpPr>
            <a:cxnSpLocks/>
          </p:cNvCxnSpPr>
          <p:nvPr/>
        </p:nvCxnSpPr>
        <p:spPr>
          <a:xfrm>
            <a:off x="1527085" y="49075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75655B-2B97-3FF9-7DAF-BDE02B26664E}"/>
              </a:ext>
            </a:extLst>
          </p:cNvPr>
          <p:cNvCxnSpPr>
            <a:cxnSpLocks/>
          </p:cNvCxnSpPr>
          <p:nvPr/>
        </p:nvCxnSpPr>
        <p:spPr>
          <a:xfrm>
            <a:off x="1230955" y="4046700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antenna&#10;&#10;Description automatically generated">
            <a:extLst>
              <a:ext uri="{FF2B5EF4-FFF2-40B4-BE49-F238E27FC236}">
                <a16:creationId xmlns:a16="http://schemas.microsoft.com/office/drawing/2014/main" id="{21660EB5-3AB4-E7CB-F869-778F3AC84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9835"/>
            <a:ext cx="1570016" cy="28760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166809D-B132-624B-5CB2-DB9CA316E776}"/>
              </a:ext>
            </a:extLst>
          </p:cNvPr>
          <p:cNvSpPr>
            <a:spLocks noChangeAspect="1"/>
          </p:cNvSpPr>
          <p:nvPr/>
        </p:nvSpPr>
        <p:spPr>
          <a:xfrm>
            <a:off x="1069778" y="1904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B92E8D-B85A-DD2D-E713-35828BF2D0A0}"/>
              </a:ext>
            </a:extLst>
          </p:cNvPr>
          <p:cNvSpPr>
            <a:spLocks noChangeAspect="1"/>
          </p:cNvSpPr>
          <p:nvPr/>
        </p:nvSpPr>
        <p:spPr>
          <a:xfrm>
            <a:off x="1376714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6DE2AB-E86C-6CC9-AFE6-951807D21C14}"/>
              </a:ext>
            </a:extLst>
          </p:cNvPr>
          <p:cNvSpPr>
            <a:spLocks noChangeAspect="1"/>
          </p:cNvSpPr>
          <p:nvPr/>
        </p:nvSpPr>
        <p:spPr>
          <a:xfrm>
            <a:off x="886756" y="175430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AF95C1-AAF8-D99C-C24D-C1C18EE77D76}"/>
              </a:ext>
            </a:extLst>
          </p:cNvPr>
          <p:cNvSpPr>
            <a:spLocks noChangeAspect="1"/>
          </p:cNvSpPr>
          <p:nvPr/>
        </p:nvSpPr>
        <p:spPr>
          <a:xfrm>
            <a:off x="1174681" y="222191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49E240-71F1-B1CF-BA4B-2C247C9F3A8F}"/>
              </a:ext>
            </a:extLst>
          </p:cNvPr>
          <p:cNvSpPr>
            <a:spLocks noChangeAspect="1"/>
          </p:cNvSpPr>
          <p:nvPr/>
        </p:nvSpPr>
        <p:spPr>
          <a:xfrm>
            <a:off x="824856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2987F1-4431-ECDE-1309-8B7F34DA0910}"/>
              </a:ext>
            </a:extLst>
          </p:cNvPr>
          <p:cNvCxnSpPr>
            <a:cxnSpLocks/>
          </p:cNvCxnSpPr>
          <p:nvPr/>
        </p:nvCxnSpPr>
        <p:spPr>
          <a:xfrm>
            <a:off x="1210637" y="277778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82675384-9F08-5D40-5E33-A4F6D308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26" y="1529258"/>
            <a:ext cx="6512814" cy="46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78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10897" cy="42730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E9F355FC-8F99-2694-9CF0-3D0EFDD7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9835"/>
            <a:ext cx="1570016" cy="28760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95B1BB-6D31-5171-A2AF-722420D6A84A}"/>
              </a:ext>
            </a:extLst>
          </p:cNvPr>
          <p:cNvSpPr>
            <a:spLocks noChangeAspect="1"/>
          </p:cNvSpPr>
          <p:nvPr/>
        </p:nvSpPr>
        <p:spPr>
          <a:xfrm>
            <a:off x="1069778" y="1904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913FA-2B5B-92E1-8C58-E796DA9C5C84}"/>
              </a:ext>
            </a:extLst>
          </p:cNvPr>
          <p:cNvSpPr>
            <a:spLocks noChangeAspect="1"/>
          </p:cNvSpPr>
          <p:nvPr/>
        </p:nvSpPr>
        <p:spPr>
          <a:xfrm>
            <a:off x="1376714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3A52D4-6140-40D2-F8FA-E9BEC4C58840}"/>
              </a:ext>
            </a:extLst>
          </p:cNvPr>
          <p:cNvSpPr>
            <a:spLocks noChangeAspect="1"/>
          </p:cNvSpPr>
          <p:nvPr/>
        </p:nvSpPr>
        <p:spPr>
          <a:xfrm>
            <a:off x="886756" y="175430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03A4D4-E913-D712-DC3F-CDDE7B1B44D2}"/>
              </a:ext>
            </a:extLst>
          </p:cNvPr>
          <p:cNvSpPr>
            <a:spLocks noChangeAspect="1"/>
          </p:cNvSpPr>
          <p:nvPr/>
        </p:nvSpPr>
        <p:spPr>
          <a:xfrm>
            <a:off x="1174681" y="222191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FDF1F8-DC60-0732-C529-C8248B9F4B56}"/>
              </a:ext>
            </a:extLst>
          </p:cNvPr>
          <p:cNvSpPr>
            <a:spLocks noChangeAspect="1"/>
          </p:cNvSpPr>
          <p:nvPr/>
        </p:nvSpPr>
        <p:spPr>
          <a:xfrm>
            <a:off x="824856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76A8A-D352-8BC1-470B-EBA782468AA5}"/>
              </a:ext>
            </a:extLst>
          </p:cNvPr>
          <p:cNvCxnSpPr>
            <a:cxnSpLocks/>
          </p:cNvCxnSpPr>
          <p:nvPr/>
        </p:nvCxnSpPr>
        <p:spPr>
          <a:xfrm>
            <a:off x="1210637" y="277778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29F049F-7558-176F-697E-B9EBD9D7F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737888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26BEBA95-96BC-4325-CA98-3EA1215CEB03}"/>
              </a:ext>
            </a:extLst>
          </p:cNvPr>
          <p:cNvSpPr>
            <a:spLocks noChangeAspect="1"/>
          </p:cNvSpPr>
          <p:nvPr/>
        </p:nvSpPr>
        <p:spPr>
          <a:xfrm>
            <a:off x="1046818" y="3344677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D8960E-4820-6A38-550B-6B9E5087B3D0}"/>
              </a:ext>
            </a:extLst>
          </p:cNvPr>
          <p:cNvSpPr>
            <a:spLocks noChangeAspect="1"/>
          </p:cNvSpPr>
          <p:nvPr/>
        </p:nvSpPr>
        <p:spPr>
          <a:xfrm>
            <a:off x="1353754" y="329953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C1072F-F0B6-868C-31BC-EC6FD41BAC8E}"/>
              </a:ext>
            </a:extLst>
          </p:cNvPr>
          <p:cNvSpPr>
            <a:spLocks noChangeAspect="1"/>
          </p:cNvSpPr>
          <p:nvPr/>
        </p:nvSpPr>
        <p:spPr>
          <a:xfrm>
            <a:off x="863796" y="319486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44B9C8-4BEB-C19E-AFDE-2531421E714B}"/>
              </a:ext>
            </a:extLst>
          </p:cNvPr>
          <p:cNvSpPr>
            <a:spLocks noChangeAspect="1"/>
          </p:cNvSpPr>
          <p:nvPr/>
        </p:nvSpPr>
        <p:spPr>
          <a:xfrm>
            <a:off x="801896" y="329953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2" name="Picture 31" descr="A picture containing antenna&#10;&#10;Description automatically generated">
            <a:extLst>
              <a:ext uri="{FF2B5EF4-FFF2-40B4-BE49-F238E27FC236}">
                <a16:creationId xmlns:a16="http://schemas.microsoft.com/office/drawing/2014/main" id="{A9357C6B-0AFB-2611-CCF6-332DDB63E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052151"/>
            <a:ext cx="1570016" cy="28760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DDBF98CC-7E6C-5AF5-0275-3C6C148D6D29}"/>
              </a:ext>
            </a:extLst>
          </p:cNvPr>
          <p:cNvSpPr>
            <a:spLocks noChangeAspect="1"/>
          </p:cNvSpPr>
          <p:nvPr/>
        </p:nvSpPr>
        <p:spPr>
          <a:xfrm>
            <a:off x="1448239" y="4666837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BA0F3-8D23-405C-CABF-90B91ACF759C}"/>
              </a:ext>
            </a:extLst>
          </p:cNvPr>
          <p:cNvSpPr>
            <a:spLocks noChangeAspect="1"/>
          </p:cNvSpPr>
          <p:nvPr/>
        </p:nvSpPr>
        <p:spPr>
          <a:xfrm>
            <a:off x="1479754" y="441483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CA51929-8FC5-785C-863F-ACAB5D9C304A}"/>
              </a:ext>
            </a:extLst>
          </p:cNvPr>
          <p:cNvSpPr>
            <a:spLocks noChangeAspect="1"/>
          </p:cNvSpPr>
          <p:nvPr/>
        </p:nvSpPr>
        <p:spPr>
          <a:xfrm>
            <a:off x="962117" y="46271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D4ED37-1C97-80AD-50AB-569A62FEDF7A}"/>
              </a:ext>
            </a:extLst>
          </p:cNvPr>
          <p:cNvSpPr>
            <a:spLocks noChangeAspect="1"/>
          </p:cNvSpPr>
          <p:nvPr/>
        </p:nvSpPr>
        <p:spPr>
          <a:xfrm>
            <a:off x="900217" y="473178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149B9E-3872-76B1-BAFC-E40C982B18AD}"/>
              </a:ext>
            </a:extLst>
          </p:cNvPr>
          <p:cNvSpPr txBox="1"/>
          <p:nvPr/>
        </p:nvSpPr>
        <p:spPr>
          <a:xfrm>
            <a:off x="662267" y="548748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A394F04-D2AD-53E8-1AE1-37526E196BA6}"/>
              </a:ext>
            </a:extLst>
          </p:cNvPr>
          <p:cNvCxnSpPr>
            <a:cxnSpLocks/>
          </p:cNvCxnSpPr>
          <p:nvPr/>
        </p:nvCxnSpPr>
        <p:spPr>
          <a:xfrm>
            <a:off x="1209761" y="366424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28E8F8-3A57-4A0D-D429-151A36186EB3}"/>
              </a:ext>
            </a:extLst>
          </p:cNvPr>
          <p:cNvCxnSpPr>
            <a:cxnSpLocks/>
          </p:cNvCxnSpPr>
          <p:nvPr/>
        </p:nvCxnSpPr>
        <p:spPr>
          <a:xfrm>
            <a:off x="1605754" y="498378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D63FDE-36F7-0019-0CC7-5D095E3E6657}"/>
              </a:ext>
            </a:extLst>
          </p:cNvPr>
          <p:cNvCxnSpPr>
            <a:cxnSpLocks/>
          </p:cNvCxnSpPr>
          <p:nvPr/>
        </p:nvCxnSpPr>
        <p:spPr>
          <a:xfrm>
            <a:off x="1021418" y="498378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2610A5-FB48-A0D3-B649-8B79400590BB}"/>
              </a:ext>
            </a:extLst>
          </p:cNvPr>
          <p:cNvCxnSpPr>
            <a:cxnSpLocks/>
          </p:cNvCxnSpPr>
          <p:nvPr/>
        </p:nvCxnSpPr>
        <p:spPr>
          <a:xfrm>
            <a:off x="1236303" y="420460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485583-539E-CB22-DB3A-C0CA87481A7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</p:spTree>
    <p:extLst>
      <p:ext uri="{BB962C8B-B14F-4D97-AF65-F5344CB8AC3E}">
        <p14:creationId xmlns:p14="http://schemas.microsoft.com/office/powerpoint/2010/main" val="339161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10897" cy="42730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E9F355FC-8F99-2694-9CF0-3D0EFDD7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1991999"/>
            <a:ext cx="1570016" cy="28760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95B1BB-6D31-5171-A2AF-722420D6A84A}"/>
              </a:ext>
            </a:extLst>
          </p:cNvPr>
          <p:cNvSpPr>
            <a:spLocks noChangeAspect="1"/>
          </p:cNvSpPr>
          <p:nvPr/>
        </p:nvSpPr>
        <p:spPr>
          <a:xfrm>
            <a:off x="1069778" y="143627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913FA-2B5B-92E1-8C58-E796DA9C5C84}"/>
              </a:ext>
            </a:extLst>
          </p:cNvPr>
          <p:cNvSpPr>
            <a:spLocks noChangeAspect="1"/>
          </p:cNvSpPr>
          <p:nvPr/>
        </p:nvSpPr>
        <p:spPr>
          <a:xfrm>
            <a:off x="1376714" y="13911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3A52D4-6140-40D2-F8FA-E9BEC4C58840}"/>
              </a:ext>
            </a:extLst>
          </p:cNvPr>
          <p:cNvSpPr>
            <a:spLocks noChangeAspect="1"/>
          </p:cNvSpPr>
          <p:nvPr/>
        </p:nvSpPr>
        <p:spPr>
          <a:xfrm>
            <a:off x="886756" y="128646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03A4D4-E913-D712-DC3F-CDDE7B1B44D2}"/>
              </a:ext>
            </a:extLst>
          </p:cNvPr>
          <p:cNvSpPr>
            <a:spLocks noChangeAspect="1"/>
          </p:cNvSpPr>
          <p:nvPr/>
        </p:nvSpPr>
        <p:spPr>
          <a:xfrm>
            <a:off x="1174681" y="17540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FDF1F8-DC60-0732-C529-C8248B9F4B56}"/>
              </a:ext>
            </a:extLst>
          </p:cNvPr>
          <p:cNvSpPr>
            <a:spLocks noChangeAspect="1"/>
          </p:cNvSpPr>
          <p:nvPr/>
        </p:nvSpPr>
        <p:spPr>
          <a:xfrm>
            <a:off x="824856" y="13911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76A8A-D352-8BC1-470B-EBA782468AA5}"/>
              </a:ext>
            </a:extLst>
          </p:cNvPr>
          <p:cNvCxnSpPr>
            <a:cxnSpLocks/>
          </p:cNvCxnSpPr>
          <p:nvPr/>
        </p:nvCxnSpPr>
        <p:spPr>
          <a:xfrm>
            <a:off x="1210637" y="230994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485583-539E-CB22-DB3A-C0CA87481A7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C9402-C09C-8F16-B461-924AC963DE71}"/>
              </a:ext>
            </a:extLst>
          </p:cNvPr>
          <p:cNvSpPr txBox="1"/>
          <p:nvPr/>
        </p:nvSpPr>
        <p:spPr>
          <a:xfrm>
            <a:off x="519474" y="6492920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215E19D0-452A-BF8D-6169-DF1AC2458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52769" y="3160867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127CCD-3E99-9933-0AE6-75DA2BA21F38}"/>
              </a:ext>
            </a:extLst>
          </p:cNvPr>
          <p:cNvSpPr>
            <a:spLocks noChangeAspect="1"/>
          </p:cNvSpPr>
          <p:nvPr/>
        </p:nvSpPr>
        <p:spPr>
          <a:xfrm>
            <a:off x="1048129" y="276765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227EF8-2D0B-506A-26A5-7A02B82E5580}"/>
              </a:ext>
            </a:extLst>
          </p:cNvPr>
          <p:cNvSpPr>
            <a:spLocks noChangeAspect="1"/>
          </p:cNvSpPr>
          <p:nvPr/>
        </p:nvSpPr>
        <p:spPr>
          <a:xfrm>
            <a:off x="1355065" y="2722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78F79D-AA37-AA1C-FFE7-2D827A89A9D7}"/>
              </a:ext>
            </a:extLst>
          </p:cNvPr>
          <p:cNvSpPr>
            <a:spLocks noChangeAspect="1"/>
          </p:cNvSpPr>
          <p:nvPr/>
        </p:nvSpPr>
        <p:spPr>
          <a:xfrm>
            <a:off x="865107" y="261467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57991E-C7AF-AC64-C683-63158E9B1239}"/>
              </a:ext>
            </a:extLst>
          </p:cNvPr>
          <p:cNvSpPr>
            <a:spLocks noChangeAspect="1"/>
          </p:cNvSpPr>
          <p:nvPr/>
        </p:nvSpPr>
        <p:spPr>
          <a:xfrm>
            <a:off x="803207" y="2722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AFBC7E8-F3FB-ED57-2A02-8A303A9D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52769" y="4480018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3336960-BA42-44E4-BAC5-ED0FD3BB801B}"/>
              </a:ext>
            </a:extLst>
          </p:cNvPr>
          <p:cNvSpPr>
            <a:spLocks noChangeAspect="1"/>
          </p:cNvSpPr>
          <p:nvPr/>
        </p:nvSpPr>
        <p:spPr>
          <a:xfrm>
            <a:off x="1054479" y="391966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75E5C-A99C-50D7-E5EB-6E47CA583C2F}"/>
              </a:ext>
            </a:extLst>
          </p:cNvPr>
          <p:cNvSpPr>
            <a:spLocks noChangeAspect="1"/>
          </p:cNvSpPr>
          <p:nvPr/>
        </p:nvSpPr>
        <p:spPr>
          <a:xfrm>
            <a:off x="1371247" y="390401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3361FC-D863-DA6A-97DC-6CA4F8C9A99D}"/>
              </a:ext>
            </a:extLst>
          </p:cNvPr>
          <p:cNvSpPr>
            <a:spLocks noChangeAspect="1"/>
          </p:cNvSpPr>
          <p:nvPr/>
        </p:nvSpPr>
        <p:spPr>
          <a:xfrm>
            <a:off x="809557" y="3992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A030BB-840E-32D3-F797-857152924F9B}"/>
              </a:ext>
            </a:extLst>
          </p:cNvPr>
          <p:cNvCxnSpPr>
            <a:cxnSpLocks/>
          </p:cNvCxnSpPr>
          <p:nvPr/>
        </p:nvCxnSpPr>
        <p:spPr>
          <a:xfrm>
            <a:off x="1207032" y="309126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E689BC-4A02-18A9-CF3D-93FC2228CDD4}"/>
              </a:ext>
            </a:extLst>
          </p:cNvPr>
          <p:cNvCxnSpPr>
            <a:cxnSpLocks/>
          </p:cNvCxnSpPr>
          <p:nvPr/>
        </p:nvCxnSpPr>
        <p:spPr>
          <a:xfrm>
            <a:off x="1218136" y="354054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F9938BAB-6D13-86BE-34CF-62DC253E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800946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AED0162-555C-FCFD-D6E1-6E623D76E450}"/>
              </a:ext>
            </a:extLst>
          </p:cNvPr>
          <p:cNvSpPr>
            <a:spLocks noChangeAspect="1"/>
          </p:cNvSpPr>
          <p:nvPr/>
        </p:nvSpPr>
        <p:spPr>
          <a:xfrm>
            <a:off x="1331956" y="540773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7CC8FA-14CF-C983-EA96-B11679BDBF04}"/>
              </a:ext>
            </a:extLst>
          </p:cNvPr>
          <p:cNvSpPr>
            <a:spLocks noChangeAspect="1"/>
          </p:cNvSpPr>
          <p:nvPr/>
        </p:nvSpPr>
        <p:spPr>
          <a:xfrm>
            <a:off x="1370944" y="51564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A57CFA-9A5B-E33C-D0C8-02896373D104}"/>
              </a:ext>
            </a:extLst>
          </p:cNvPr>
          <p:cNvSpPr>
            <a:spLocks noChangeAspect="1"/>
          </p:cNvSpPr>
          <p:nvPr/>
        </p:nvSpPr>
        <p:spPr>
          <a:xfrm>
            <a:off x="890710" y="51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713C9C-CB95-3133-38B7-0FF946C801EB}"/>
              </a:ext>
            </a:extLst>
          </p:cNvPr>
          <p:cNvSpPr>
            <a:spLocks noChangeAspect="1"/>
          </p:cNvSpPr>
          <p:nvPr/>
        </p:nvSpPr>
        <p:spPr>
          <a:xfrm>
            <a:off x="799314" y="52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E4B056-7CFF-D69C-4E8F-3036FB96C5A8}"/>
              </a:ext>
            </a:extLst>
          </p:cNvPr>
          <p:cNvSpPr>
            <a:spLocks noChangeAspect="1"/>
          </p:cNvSpPr>
          <p:nvPr/>
        </p:nvSpPr>
        <p:spPr>
          <a:xfrm>
            <a:off x="701414" y="5383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82497B-719C-C565-24A0-BAE1C1F6036F}"/>
              </a:ext>
            </a:extLst>
          </p:cNvPr>
          <p:cNvCxnSpPr>
            <a:cxnSpLocks/>
          </p:cNvCxnSpPr>
          <p:nvPr/>
        </p:nvCxnSpPr>
        <p:spPr>
          <a:xfrm>
            <a:off x="1487469" y="573189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B21154-C90B-4552-FD32-F750DB316214}"/>
              </a:ext>
            </a:extLst>
          </p:cNvPr>
          <p:cNvCxnSpPr>
            <a:cxnSpLocks/>
          </p:cNvCxnSpPr>
          <p:nvPr/>
        </p:nvCxnSpPr>
        <p:spPr>
          <a:xfrm>
            <a:off x="1203298" y="484303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708A57F-08D9-2A44-C56D-4BB8FD7F7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9283" y="1534232"/>
            <a:ext cx="6448649" cy="4518251"/>
          </a:xfrm>
        </p:spPr>
      </p:pic>
    </p:spTree>
    <p:extLst>
      <p:ext uri="{BB962C8B-B14F-4D97-AF65-F5344CB8AC3E}">
        <p14:creationId xmlns:p14="http://schemas.microsoft.com/office/powerpoint/2010/main" val="44369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53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6089629" cy="464230"/>
          </a:xfrm>
        </p:spPr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5ED03C40-EA36-129D-4394-E9036BD18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903" y="1964299"/>
            <a:ext cx="4259486" cy="3098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30A55-95C6-5AC5-D6CE-8D3051BBC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8196071" y="4507954"/>
            <a:ext cx="377456" cy="81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D01C3E-8EC0-D5BF-C959-14151085EB6E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</p:spTree>
    <p:extLst>
      <p:ext uri="{BB962C8B-B14F-4D97-AF65-F5344CB8AC3E}">
        <p14:creationId xmlns:p14="http://schemas.microsoft.com/office/powerpoint/2010/main" val="311066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B0949CE-D356-4C86-12B5-FEF8DE18F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757" y="1857240"/>
            <a:ext cx="5373842" cy="3789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3B66FC-29F8-8178-EAA4-8C53F5870861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C5EBA-36CA-7EA4-4DDE-915E19DF831E}"/>
              </a:ext>
            </a:extLst>
          </p:cNvPr>
          <p:cNvCxnSpPr/>
          <p:nvPr/>
        </p:nvCxnSpPr>
        <p:spPr>
          <a:xfrm>
            <a:off x="8318883" y="3844764"/>
            <a:ext cx="0" cy="634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BB4370-B8CE-84D2-0838-68B4AE99CF62}"/>
              </a:ext>
            </a:extLst>
          </p:cNvPr>
          <p:cNvSpPr/>
          <p:nvPr/>
        </p:nvSpPr>
        <p:spPr>
          <a:xfrm>
            <a:off x="6805228" y="6310137"/>
            <a:ext cx="2662863" cy="4726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4BE0A-D5B0-1826-49A1-708E3E385E6D}"/>
              </a:ext>
            </a:extLst>
          </p:cNvPr>
          <p:cNvCxnSpPr/>
          <p:nvPr/>
        </p:nvCxnSpPr>
        <p:spPr>
          <a:xfrm>
            <a:off x="10219061" y="5258804"/>
            <a:ext cx="0" cy="634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BD3968-64CF-F326-A79A-3A792D1BEB23}"/>
                  </a:ext>
                </a:extLst>
              </p:cNvPr>
              <p:cNvSpPr txBox="1"/>
              <p:nvPr/>
            </p:nvSpPr>
            <p:spPr>
              <a:xfrm>
                <a:off x="8395255" y="4023584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1⋅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BD3968-64CF-F326-A79A-3A792D1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55" y="4023584"/>
                <a:ext cx="522259" cy="276999"/>
              </a:xfrm>
              <a:prstGeom prst="rect">
                <a:avLst/>
              </a:prstGeom>
              <a:blipFill>
                <a:blip r:embed="rId7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88AF81-21EC-572F-77AD-967B22C7F6B2}"/>
                  </a:ext>
                </a:extLst>
              </p:cNvPr>
              <p:cNvSpPr txBox="1"/>
              <p:nvPr/>
            </p:nvSpPr>
            <p:spPr>
              <a:xfrm>
                <a:off x="10310969" y="5616446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88AF81-21EC-572F-77AD-967B22C7F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969" y="5616446"/>
                <a:ext cx="522259" cy="276999"/>
              </a:xfrm>
              <a:prstGeom prst="rect">
                <a:avLst/>
              </a:prstGeom>
              <a:blipFill>
                <a:blip r:embed="rId8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/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blipFill>
                <a:blip r:embed="rId9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/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blipFill>
                <a:blip r:embed="rId10"/>
                <a:stretch>
                  <a:fillRect l="-7843" r="-1961" b="-86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/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blipFill>
                <a:blip r:embed="rId11"/>
                <a:stretch>
                  <a:fillRect l="-45455" r="-5454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713643-4DD0-D732-C4F6-B48F833776C3}"/>
              </a:ext>
            </a:extLst>
          </p:cNvPr>
          <p:cNvCxnSpPr>
            <a:cxnSpLocks/>
          </p:cNvCxnSpPr>
          <p:nvPr/>
        </p:nvCxnSpPr>
        <p:spPr>
          <a:xfrm>
            <a:off x="7360113" y="6550064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FD417C-DA4F-72C2-AFB9-524A2CDDB33E}"/>
              </a:ext>
            </a:extLst>
          </p:cNvPr>
          <p:cNvCxnSpPr>
            <a:cxnSpLocks/>
          </p:cNvCxnSpPr>
          <p:nvPr/>
        </p:nvCxnSpPr>
        <p:spPr>
          <a:xfrm>
            <a:off x="8658407" y="6539617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/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blipFill>
                <a:blip r:embed="rId12"/>
                <a:stretch>
                  <a:fillRect l="-923" t="-8696" r="-61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2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1" grpId="0"/>
      <p:bldP spid="23" grpId="0"/>
      <p:bldP spid="25" grpId="0"/>
      <p:bldP spid="26" grpId="0"/>
      <p:bldP spid="27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26</a:t>
            </a:fld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23B66FC-29F8-8178-EAA4-8C53F5870861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BB4370-B8CE-84D2-0838-68B4AE99CF62}"/>
              </a:ext>
            </a:extLst>
          </p:cNvPr>
          <p:cNvSpPr/>
          <p:nvPr/>
        </p:nvSpPr>
        <p:spPr>
          <a:xfrm>
            <a:off x="6805228" y="6310137"/>
            <a:ext cx="2662863" cy="4726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/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/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blipFill>
                <a:blip r:embed="rId7"/>
                <a:stretch>
                  <a:fillRect l="-7843" r="-1961" b="-86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/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blipFill>
                <a:blip r:embed="rId8"/>
                <a:stretch>
                  <a:fillRect l="-45455" r="-5454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713643-4DD0-D732-C4F6-B48F833776C3}"/>
              </a:ext>
            </a:extLst>
          </p:cNvPr>
          <p:cNvCxnSpPr>
            <a:cxnSpLocks/>
          </p:cNvCxnSpPr>
          <p:nvPr/>
        </p:nvCxnSpPr>
        <p:spPr>
          <a:xfrm>
            <a:off x="7360113" y="6550064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FD417C-DA4F-72C2-AFB9-524A2CDDB33E}"/>
              </a:ext>
            </a:extLst>
          </p:cNvPr>
          <p:cNvCxnSpPr>
            <a:cxnSpLocks/>
          </p:cNvCxnSpPr>
          <p:nvPr/>
        </p:nvCxnSpPr>
        <p:spPr>
          <a:xfrm>
            <a:off x="8658407" y="6539617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/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blipFill>
                <a:blip r:embed="rId9"/>
                <a:stretch>
                  <a:fillRect l="-923" t="-8696" r="-61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8361BD2-BDC5-EA3C-4D8E-CEC4606584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1999" y="1826823"/>
            <a:ext cx="4866169" cy="38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C00E-A066-9E08-8B76-5EC41158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Show reaction diagrams for the </a:t>
            </a:r>
            <a:r>
              <a:rPr lang="da-DK" dirty="0" err="1"/>
              <a:t>ones</a:t>
            </a:r>
            <a:r>
              <a:rPr lang="da-DK" dirty="0"/>
              <a:t> I had data on </a:t>
            </a:r>
            <a:r>
              <a:rPr lang="da-DK" dirty="0" err="1"/>
              <a:t>initially</a:t>
            </a:r>
            <a:endParaRPr lang="da-DK" dirty="0"/>
          </a:p>
        </p:txBody>
      </p:sp>
      <p:pic>
        <p:nvPicPr>
          <p:cNvPr id="7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4DDF7E1-29F4-BAA1-5233-8B0ECE227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385" y="4275519"/>
            <a:ext cx="3389563" cy="2374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0761-4FFC-2A46-AC6A-357DC61A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B6658-3A23-B860-83AB-D1B032D6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27</a:t>
            </a:fld>
            <a:endParaRPr lang="da-DK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F08CA59-0377-1299-76C1-79DC4EE6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279" y="1693259"/>
            <a:ext cx="3330742" cy="2374900"/>
          </a:xfrm>
          <a:prstGeom prst="rect">
            <a:avLst/>
          </a:prstGeom>
        </p:spPr>
      </p:pic>
      <p:pic>
        <p:nvPicPr>
          <p:cNvPr id="11" name="Picture 10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9735EE6F-264C-7AC7-F7C4-1AA717F5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632" y="4275519"/>
            <a:ext cx="3323389" cy="2374900"/>
          </a:xfrm>
          <a:prstGeom prst="rect">
            <a:avLst/>
          </a:prstGeom>
        </p:spPr>
      </p:pic>
      <p:pic>
        <p:nvPicPr>
          <p:cNvPr id="13" name="Picture 12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FA598809-AF69-EA5F-9797-DA0828E20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83" y="1710722"/>
            <a:ext cx="326456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6A35-7FB7-3826-92D6-E57296B6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Further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(or just </a:t>
            </a:r>
            <a:r>
              <a:rPr lang="da-DK" dirty="0" err="1"/>
              <a:t>completing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thesis</a:t>
            </a:r>
            <a:r>
              <a:rPr lang="da-DK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8A25-7BF4-4129-CF05-100E6BC3A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Energy </a:t>
            </a:r>
            <a:r>
              <a:rPr lang="da-DK" dirty="0" err="1"/>
              <a:t>prediction</a:t>
            </a:r>
            <a:r>
              <a:rPr lang="da-DK" dirty="0"/>
              <a:t> models for each </a:t>
            </a:r>
            <a:r>
              <a:rPr lang="da-DK" dirty="0" err="1"/>
              <a:t>substance</a:t>
            </a:r>
            <a:endParaRPr lang="da-DK" dirty="0"/>
          </a:p>
          <a:p>
            <a:r>
              <a:rPr lang="da-DK" dirty="0"/>
              <a:t>Activity </a:t>
            </a:r>
            <a:r>
              <a:rPr lang="da-DK" dirty="0" err="1"/>
              <a:t>measurement</a:t>
            </a:r>
            <a:r>
              <a:rPr lang="da-DK" dirty="0"/>
              <a:t> for each reaction step</a:t>
            </a:r>
          </a:p>
          <a:p>
            <a:r>
              <a:rPr lang="da-DK" dirty="0"/>
              <a:t>Competing </a:t>
            </a:r>
            <a:r>
              <a:rPr lang="da-DK" dirty="0" err="1"/>
              <a:t>activities</a:t>
            </a:r>
            <a:r>
              <a:rPr lang="da-DK" dirty="0"/>
              <a:t> – Single score? Good </a:t>
            </a:r>
            <a:r>
              <a:rPr lang="da-DK" dirty="0" err="1"/>
              <a:t>vs</a:t>
            </a:r>
            <a:r>
              <a:rPr lang="da-DK" dirty="0"/>
              <a:t> bad reactions</a:t>
            </a:r>
          </a:p>
          <a:p>
            <a:r>
              <a:rPr lang="da-DK" dirty="0"/>
              <a:t>Surface </a:t>
            </a:r>
            <a:r>
              <a:rPr lang="da-DK" dirty="0" err="1"/>
              <a:t>composition</a:t>
            </a:r>
            <a:r>
              <a:rPr lang="da-DK" dirty="0"/>
              <a:t> + U -&gt; Single </a:t>
            </a:r>
            <a:r>
              <a:rPr lang="da-DK" dirty="0" err="1"/>
              <a:t>good</a:t>
            </a:r>
            <a:r>
              <a:rPr lang="da-DK" dirty="0"/>
              <a:t> activity score?</a:t>
            </a:r>
          </a:p>
          <a:p>
            <a:r>
              <a:rPr lang="da-DK" dirty="0" err="1"/>
              <a:t>Triangular</a:t>
            </a:r>
            <a:r>
              <a:rPr lang="da-DK" dirty="0"/>
              <a:t> plots </a:t>
            </a:r>
            <a:r>
              <a:rPr lang="da-DK" dirty="0" err="1"/>
              <a:t>showing</a:t>
            </a:r>
            <a:r>
              <a:rPr lang="da-DK" dirty="0"/>
              <a:t> single score?</a:t>
            </a:r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8BC9B-72BF-6F9A-1AA8-98B008AA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DD6DC-A1EF-DA17-D0DF-AACE7002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1162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1663-8A5B-8B1C-F646-48C127B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Which</a:t>
            </a:r>
            <a:r>
              <a:rPr lang="da-DK" dirty="0"/>
              <a:t> reactions </a:t>
            </a:r>
            <a:r>
              <a:rPr lang="da-DK" dirty="0" err="1"/>
              <a:t>couldn’t</a:t>
            </a:r>
            <a:r>
              <a:rPr lang="da-DK" dirty="0"/>
              <a:t> I look at </a:t>
            </a:r>
            <a:r>
              <a:rPr lang="da-DK" dirty="0" err="1"/>
              <a:t>yet</a:t>
            </a:r>
            <a:r>
              <a:rPr lang="da-DK" dirty="0"/>
              <a:t>? </a:t>
            </a:r>
            <a:r>
              <a:rPr lang="da-DK" dirty="0" err="1"/>
              <a:t>Why</a:t>
            </a:r>
            <a:r>
              <a:rPr lang="da-DK" dirty="0"/>
              <a:t>? </a:t>
            </a:r>
            <a:r>
              <a:rPr lang="da-DK" dirty="0" err="1"/>
              <a:t>Hence</a:t>
            </a:r>
            <a:r>
              <a:rPr lang="da-DK" dirty="0"/>
              <a:t> -&gt; new DFT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1A41-0E5A-BFEC-5AD5-D634DED1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. Alexander </a:t>
            </a:r>
            <a:r>
              <a:rPr lang="da-DK" dirty="0" err="1"/>
              <a:t>bagger</a:t>
            </a:r>
            <a:r>
              <a:rPr lang="da-DK" dirty="0"/>
              <a:t> had an </a:t>
            </a:r>
            <a:r>
              <a:rPr lang="da-DK" dirty="0" err="1"/>
              <a:t>idea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.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avoid</a:t>
            </a:r>
            <a:r>
              <a:rPr lang="da-DK" dirty="0"/>
              <a:t> CO on the surface, </a:t>
            </a:r>
            <a:r>
              <a:rPr lang="da-DK" dirty="0" err="1"/>
              <a:t>because</a:t>
            </a:r>
            <a:r>
              <a:rPr lang="da-DK" dirty="0"/>
              <a:t> it </a:t>
            </a:r>
            <a:r>
              <a:rPr lang="da-DK" dirty="0" err="1"/>
              <a:t>desorbs</a:t>
            </a:r>
            <a:r>
              <a:rPr lang="da-DK" dirty="0"/>
              <a:t> at high potentials.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04421-659F-85BC-9EF2-FCC3A0A4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7BDF8-A712-874E-14EC-DD35897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4508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3775718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488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6084638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3876888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3807232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3730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3730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730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0144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6344132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0144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40144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4572153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4520857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4409448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6758599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6756996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6690496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</p:spTree>
    <p:extLst>
      <p:ext uri="{BB962C8B-B14F-4D97-AF65-F5344CB8AC3E}">
        <p14:creationId xmlns:p14="http://schemas.microsoft.com/office/powerpoint/2010/main" val="40554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25404 -4.81481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25404 4.44444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25403 4.0740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25403 2.96296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25403 -1.85185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25404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5404 0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25404 3.33333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25404 -3.33333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25404 -1.85185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25404 3.33333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25404 0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022E-16 L -0.25403 -1.11022E-1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25404 -4.81481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25404 -2.59259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25404 1.48148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build="p"/>
      <p:bldP spid="3" grpId="1" build="p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6" grpId="0"/>
      <p:bldP spid="6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7F37-3B7C-AAF4-8B82-E3EEB460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 formic acid is </a:t>
            </a:r>
            <a:r>
              <a:rPr lang="da-DK" dirty="0" err="1"/>
              <a:t>pretty</a:t>
            </a:r>
            <a:r>
              <a:rPr lang="da-DK" dirty="0"/>
              <a:t>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A68C-E9D2-CDE2-AA50-30A4E6CA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What</a:t>
            </a:r>
            <a:r>
              <a:rPr lang="da-DK" dirty="0"/>
              <a:t> is the problem?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Looking</a:t>
            </a:r>
            <a:r>
              <a:rPr lang="da-DK" dirty="0"/>
              <a:t> at all the </a:t>
            </a:r>
            <a:r>
              <a:rPr lang="da-DK" dirty="0" err="1"/>
              <a:t>ways</a:t>
            </a:r>
            <a:r>
              <a:rPr lang="da-DK" dirty="0"/>
              <a:t> it </a:t>
            </a:r>
            <a:r>
              <a:rPr lang="da-DK" dirty="0" err="1"/>
              <a:t>can</a:t>
            </a:r>
            <a:r>
              <a:rPr lang="da-DK" dirty="0"/>
              <a:t> break </a:t>
            </a:r>
            <a:r>
              <a:rPr lang="da-DK" dirty="0" err="1"/>
              <a:t>down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Goal</a:t>
            </a:r>
            <a:r>
              <a:rPr lang="da-DK" dirty="0"/>
              <a:t>: Be </a:t>
            </a:r>
            <a:r>
              <a:rPr lang="da-DK" dirty="0" err="1"/>
              <a:t>able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activity of all reaction pathways from a surface </a:t>
            </a:r>
            <a:r>
              <a:rPr lang="da-DK" dirty="0" err="1"/>
              <a:t>composition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search</a:t>
            </a:r>
            <a:r>
              <a:rPr lang="da-DK" dirty="0"/>
              <a:t> for a surface on </a:t>
            </a:r>
            <a:r>
              <a:rPr lang="da-DK" dirty="0" err="1"/>
              <a:t>which</a:t>
            </a:r>
            <a:r>
              <a:rPr lang="da-DK" dirty="0"/>
              <a:t> the bad reactions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slow</a:t>
            </a:r>
            <a:r>
              <a:rPr lang="da-DK" dirty="0"/>
              <a:t> and the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8D37B-A6B7-E7DF-2F4A-ED3BD75F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F3D75-8A0D-527D-D5DE-3C6A9609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808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32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3739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33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34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9950939" y="19552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2047982" y="21975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730043" y="1565254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10688075" y="111848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0152477" y="117506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10070476" y="11504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10279781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10846978" y="143058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10720978" y="86058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9960374" y="219459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BE323-069E-AF77-6963-91AA4E2450F3}"/>
              </a:ext>
            </a:extLst>
          </p:cNvPr>
          <p:cNvSpPr txBox="1"/>
          <p:nvPr/>
        </p:nvSpPr>
        <p:spPr>
          <a:xfrm>
            <a:off x="9701571" y="42677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all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B2034-FEF4-37DC-D759-7A1B1C44F6A9}"/>
              </a:ext>
            </a:extLst>
          </p:cNvPr>
          <p:cNvSpPr txBox="1"/>
          <p:nvPr/>
        </p:nvSpPr>
        <p:spPr>
          <a:xfrm>
            <a:off x="9960374" y="246073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pic>
        <p:nvPicPr>
          <p:cNvPr id="38" name="Picture 37" descr="Chart, bubble chart&#10;&#10;Description automatically generated">
            <a:extLst>
              <a:ext uri="{FF2B5EF4-FFF2-40B4-BE49-F238E27FC236}">
                <a16:creationId xmlns:a16="http://schemas.microsoft.com/office/drawing/2014/main" id="{6DA65B65-6900-810D-EC7B-7C35060A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14" y="3150392"/>
            <a:ext cx="3206803" cy="33437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CA4608-9931-A5BD-29F0-CAA119EE8027}"/>
              </a:ext>
            </a:extLst>
          </p:cNvPr>
          <p:cNvSpPr txBox="1"/>
          <p:nvPr/>
        </p:nvSpPr>
        <p:spPr>
          <a:xfrm>
            <a:off x="5705630" y="19648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41" name="Picture 4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33F8BEB-B5A7-3D28-7C79-10E56284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84734" y="1574879"/>
            <a:ext cx="1570016" cy="28760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B06724E-F102-6888-2EEE-8A6A9FCAE200}"/>
              </a:ext>
            </a:extLst>
          </p:cNvPr>
          <p:cNvSpPr>
            <a:spLocks noChangeAspect="1"/>
          </p:cNvSpPr>
          <p:nvPr/>
        </p:nvSpPr>
        <p:spPr>
          <a:xfrm>
            <a:off x="6442766" y="1128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E48F8D-1825-F4DB-3FC3-CBDAFC796BC4}"/>
              </a:ext>
            </a:extLst>
          </p:cNvPr>
          <p:cNvSpPr>
            <a:spLocks noChangeAspect="1"/>
          </p:cNvSpPr>
          <p:nvPr/>
        </p:nvSpPr>
        <p:spPr>
          <a:xfrm>
            <a:off x="5907168" y="11846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3DBE84-BDBC-B694-8C30-B03B184FB4CD}"/>
              </a:ext>
            </a:extLst>
          </p:cNvPr>
          <p:cNvSpPr>
            <a:spLocks noChangeAspect="1"/>
          </p:cNvSpPr>
          <p:nvPr/>
        </p:nvSpPr>
        <p:spPr>
          <a:xfrm>
            <a:off x="5825167" y="11601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4015F-06BB-3E46-BB8F-2E0B17AEC324}"/>
              </a:ext>
            </a:extLst>
          </p:cNvPr>
          <p:cNvCxnSpPr>
            <a:cxnSpLocks/>
          </p:cNvCxnSpPr>
          <p:nvPr/>
        </p:nvCxnSpPr>
        <p:spPr>
          <a:xfrm>
            <a:off x="6034472" y="14498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C3A2FA-6A63-4CCE-291C-428FFA3B3278}"/>
              </a:ext>
            </a:extLst>
          </p:cNvPr>
          <p:cNvCxnSpPr>
            <a:cxnSpLocks/>
          </p:cNvCxnSpPr>
          <p:nvPr/>
        </p:nvCxnSpPr>
        <p:spPr>
          <a:xfrm>
            <a:off x="6601669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4B528-B336-7AA0-BDC9-26FFE567EB54}"/>
              </a:ext>
            </a:extLst>
          </p:cNvPr>
          <p:cNvSpPr>
            <a:spLocks noChangeAspect="1"/>
          </p:cNvSpPr>
          <p:nvPr/>
        </p:nvSpPr>
        <p:spPr>
          <a:xfrm>
            <a:off x="6475669" y="8702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7C4C1-E70E-D5E7-80EE-FC52C5B611DD}"/>
              </a:ext>
            </a:extLst>
          </p:cNvPr>
          <p:cNvSpPr txBox="1"/>
          <p:nvPr/>
        </p:nvSpPr>
        <p:spPr>
          <a:xfrm>
            <a:off x="5715065" y="220421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05E41-7A50-DD50-EA9F-42582C240D1D}"/>
              </a:ext>
            </a:extLst>
          </p:cNvPr>
          <p:cNvSpPr txBox="1"/>
          <p:nvPr/>
        </p:nvSpPr>
        <p:spPr>
          <a:xfrm>
            <a:off x="5456262" y="43639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best sites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2E9E8-7295-91AF-4245-F470E1E2D540}"/>
              </a:ext>
            </a:extLst>
          </p:cNvPr>
          <p:cNvSpPr txBox="1"/>
          <p:nvPr/>
        </p:nvSpPr>
        <p:spPr>
          <a:xfrm>
            <a:off x="5715065" y="24703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52" name="Picture 51" descr="Chart, bubble chart&#10;&#10;Description automatically generated">
            <a:extLst>
              <a:ext uri="{FF2B5EF4-FFF2-40B4-BE49-F238E27FC236}">
                <a16:creationId xmlns:a16="http://schemas.microsoft.com/office/drawing/2014/main" id="{9792AE81-5667-3C8A-946A-6E1B0595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7" y="3160017"/>
            <a:ext cx="3399159" cy="3271211"/>
          </a:xfrm>
          <a:prstGeom prst="rect">
            <a:avLst/>
          </a:prstGeom>
        </p:spPr>
      </p:pic>
      <p:pic>
        <p:nvPicPr>
          <p:cNvPr id="54" name="Picture 53" descr="Chart, bubble chart&#10;&#10;Description automatically generated">
            <a:extLst>
              <a:ext uri="{FF2B5EF4-FFF2-40B4-BE49-F238E27FC236}">
                <a16:creationId xmlns:a16="http://schemas.microsoft.com/office/drawing/2014/main" id="{AA092F8C-4312-B692-8B5D-1352EC48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86" y="3150392"/>
            <a:ext cx="3464008" cy="33341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BB3E27-B424-D1B7-1B1E-49FF1E876940}"/>
              </a:ext>
            </a:extLst>
          </p:cNvPr>
          <p:cNvSpPr txBox="1"/>
          <p:nvPr/>
        </p:nvSpPr>
        <p:spPr>
          <a:xfrm>
            <a:off x="1824996" y="2481627"/>
            <a:ext cx="260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I accidentally put all 5 in </a:t>
            </a:r>
            <a:r>
              <a:rPr lang="da-DK" sz="1200" dirty="0" err="1"/>
              <a:t>there</a:t>
            </a:r>
            <a:r>
              <a:rPr lang="da-DK" sz="1200" dirty="0"/>
              <a:t> </a:t>
            </a:r>
            <a:r>
              <a:rPr lang="da-DK" sz="1200" dirty="0" err="1"/>
              <a:t>twice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35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5706868" y="2089416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9628603" y="20894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54821" y="1716119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6412853" y="12693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6184892" y="117625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5950559" y="148523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6004559" y="159107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6571756" y="15814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6712931" y="11798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6295902" y="106825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5696150" y="269736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5714888" y="242036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267348-891A-1FB7-562C-464AB510AA9A}"/>
              </a:ext>
            </a:extLst>
          </p:cNvPr>
          <p:cNvSpPr txBox="1"/>
          <p:nvPr/>
        </p:nvSpPr>
        <p:spPr>
          <a:xfrm>
            <a:off x="5028066" y="5695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COOH and H on all sites</a:t>
            </a:r>
          </a:p>
        </p:txBody>
      </p:sp>
      <p:pic>
        <p:nvPicPr>
          <p:cNvPr id="44" name="Picture 43" descr="Chart, bubble chart&#10;&#10;Description automatically generated">
            <a:extLst>
              <a:ext uri="{FF2B5EF4-FFF2-40B4-BE49-F238E27FC236}">
                <a16:creationId xmlns:a16="http://schemas.microsoft.com/office/drawing/2014/main" id="{9FEB2525-0F01-CD4D-4882-0649144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3077930"/>
            <a:ext cx="3512316" cy="3552688"/>
          </a:xfrm>
          <a:prstGeom prst="rect">
            <a:avLst/>
          </a:prstGeom>
        </p:spPr>
      </p:pic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81E92479-41D6-86C9-2049-353B9A26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40" y="3007111"/>
            <a:ext cx="3722882" cy="3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E393-EB5E-AA39-4DC3-2C4D0C4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- slabs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79C3-748E-82C2-B191-EA6E5EB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F4A2-AFFD-4FC2-1950-FA864B2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36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14DB-0D14-7A24-6F62-82CEA531DCDC}"/>
              </a:ext>
            </a:extLst>
          </p:cNvPr>
          <p:cNvSpPr txBox="1"/>
          <p:nvPr/>
        </p:nvSpPr>
        <p:spPr>
          <a:xfrm>
            <a:off x="1491916" y="174217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Slabs for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91FA70-EB6F-1475-6687-8F44753F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75" y="2111506"/>
            <a:ext cx="3990757" cy="4345806"/>
          </a:xfrm>
          <a:prstGeom prst="rect">
            <a:avLst/>
          </a:prstGeom>
        </p:spPr>
      </p:pic>
      <p:pic>
        <p:nvPicPr>
          <p:cNvPr id="12" name="Picture 11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F7E34EA8-0758-922B-5A2E-B298E891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43" y="2111505"/>
            <a:ext cx="3990757" cy="4345807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ADAD401-B5FB-01A0-E0EF-4BF0D91F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" y="2111506"/>
            <a:ext cx="3990757" cy="4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9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37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3320664" y="3033649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99768" y="2643632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57800" y="219686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522202" y="22534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440201" y="222885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49506" y="25185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216703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90703" y="19389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330099" y="3272972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3071296" y="150515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all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3330099" y="353910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933605" y="3024024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12709" y="2634007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1670741" y="218723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1135143" y="224381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1053142" y="22192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1262447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1829644" y="249933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1703644" y="19293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943040" y="3263347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684237" y="1495525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best sites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943040" y="352948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758868" y="3857967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29437"/>
          <a:stretch/>
        </p:blipFill>
        <p:spPr>
          <a:xfrm>
            <a:off x="424314" y="3928014"/>
            <a:ext cx="2069254" cy="1597641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5191814" y="3857967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5644764" y="30431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23868" y="2653157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6381900" y="22063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6170152" y="20819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6336027" y="19907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5983131" y="252811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6540803" y="25184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6661206" y="20906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5654199" y="3282497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5395396" y="1514675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*COOH *H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5654199" y="35486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6302615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938421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982861" y="261972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69919" y="263633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1551362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5926452" y="242888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5590208" y="262895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10392220" y="16156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1225653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10563741" y="77885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10350542" y="447550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408548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563741" y="363869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6" name="Picture 75" descr="Chart, bubble chart&#10;&#10;Description automatically generated">
            <a:extLst>
              <a:ext uri="{FF2B5EF4-FFF2-40B4-BE49-F238E27FC236}">
                <a16:creationId xmlns:a16="http://schemas.microsoft.com/office/drawing/2014/main" id="{D6DDC60B-651B-11B3-9F92-B513AE016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38" t="28139" r="24873" b="31389"/>
          <a:stretch/>
        </p:blipFill>
        <p:spPr>
          <a:xfrm>
            <a:off x="9869641" y="4706777"/>
            <a:ext cx="2103461" cy="1547916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56" t="26889" r="22197" b="30417"/>
          <a:stretch/>
        </p:blipFill>
        <p:spPr>
          <a:xfrm>
            <a:off x="9869641" y="1862172"/>
            <a:ext cx="2103461" cy="1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18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38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775375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8F16-3D67-D4A2-0CCC-F1FF58C6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of extra stuff from the slideshow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9F82-9BD6-9812-2E33-DB325F12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D11DB-F750-9925-4C67-3796AAC1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39</a:t>
            </a:fld>
            <a:endParaRPr lang="da-DK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7B94974-D955-8F8B-D11F-0911406A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786" y="4761859"/>
            <a:ext cx="2483452" cy="1546836"/>
          </a:xfrm>
          <a:prstGeom prst="rect">
            <a:avLst/>
          </a:prstGeom>
        </p:spPr>
      </p:pic>
      <p:pic>
        <p:nvPicPr>
          <p:cNvPr id="7" name="Graphic 6" descr="Leaky Tap with solid fill">
            <a:extLst>
              <a:ext uri="{FF2B5EF4-FFF2-40B4-BE49-F238E27FC236}">
                <a16:creationId xmlns:a16="http://schemas.microsoft.com/office/drawing/2014/main" id="{B8E884FC-B02D-BD72-7FC4-EDBE7222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2710" y="5780086"/>
            <a:ext cx="914400" cy="914400"/>
          </a:xfrm>
          <a:prstGeom prst="rect">
            <a:avLst/>
          </a:prstGeom>
        </p:spPr>
      </p:pic>
      <p:pic>
        <p:nvPicPr>
          <p:cNvPr id="8" name="Graphic 7" descr="Lightbulb with solid fill">
            <a:extLst>
              <a:ext uri="{FF2B5EF4-FFF2-40B4-BE49-F238E27FC236}">
                <a16:creationId xmlns:a16="http://schemas.microsoft.com/office/drawing/2014/main" id="{77C95744-9250-F48B-B021-9DB0B28CE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1126" y="5645271"/>
            <a:ext cx="914400" cy="914400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D69E16F7-D2CB-3100-33CB-98A987389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7110" y="5761036"/>
            <a:ext cx="914400" cy="9144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50ECA7-4004-6CE2-54DE-679C585A2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6969" y="1951762"/>
            <a:ext cx="2864284" cy="25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343CC5-4A84-F1F9-3F99-93C14E7B96C1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C9651-BA5D-B400-68B0-573437D349FA}"/>
              </a:ext>
            </a:extLst>
          </p:cNvPr>
          <p:cNvSpPr txBox="1"/>
          <p:nvPr/>
        </p:nvSpPr>
        <p:spPr>
          <a:xfrm>
            <a:off x="4774129" y="2718317"/>
            <a:ext cx="168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Varying supply based on weather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AF28C3-8BE2-D6A1-E11E-C5BE743FE2F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594922" y="2979927"/>
            <a:ext cx="179207" cy="13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76AA72B5-0B79-0ED7-E23E-E5A9E85D922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51" t="4542" r="52457" b="2235"/>
          <a:stretch/>
        </p:blipFill>
        <p:spPr>
          <a:xfrm>
            <a:off x="4731609" y="4148628"/>
            <a:ext cx="1603375" cy="863600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7EE85D03-81C4-D876-6D6F-7F037DD6E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275" t="4020" r="744" b="3245"/>
          <a:stretch/>
        </p:blipFill>
        <p:spPr>
          <a:xfrm>
            <a:off x="4751441" y="2913738"/>
            <a:ext cx="1608083" cy="863600"/>
          </a:xfrm>
          <a:prstGeom prst="rect">
            <a:avLst/>
          </a:prstGeom>
        </p:spPr>
      </p:pic>
      <p:pic>
        <p:nvPicPr>
          <p:cNvPr id="31" name="Picture 3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6F2FBF9-1563-48CC-5288-ADBBFA6523F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97" t="16951" r="49825" b="59493"/>
          <a:stretch/>
        </p:blipFill>
        <p:spPr>
          <a:xfrm>
            <a:off x="8444345" y="2905767"/>
            <a:ext cx="1874589" cy="2070624"/>
          </a:xfrm>
          <a:prstGeom prst="rect">
            <a:avLst/>
          </a:prstGeom>
        </p:spPr>
      </p:pic>
      <p:pic>
        <p:nvPicPr>
          <p:cNvPr id="23" name="Picture 2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8E497F-6EF2-6305-A61C-64077874253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716" t="40500" r="48898" b="34270"/>
          <a:stretch/>
        </p:blipFill>
        <p:spPr>
          <a:xfrm>
            <a:off x="6648279" y="2904586"/>
            <a:ext cx="1796066" cy="20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40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4D7123-3DE6-769D-76BD-5B5D34779644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C88F5E-3C4A-F56F-F121-CCE9B2AD8FE5}"/>
              </a:ext>
            </a:extLst>
          </p:cNvPr>
          <p:cNvSpPr txBox="1"/>
          <p:nvPr/>
        </p:nvSpPr>
        <p:spPr>
          <a:xfrm>
            <a:off x="5403769" y="3498100"/>
            <a:ext cx="21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Excess electrical energy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3E8C67-1F3F-91B3-DC3F-DDB8089D7E79}"/>
              </a:ext>
            </a:extLst>
          </p:cNvPr>
          <p:cNvCxnSpPr>
            <a:cxnSpLocks/>
          </p:cNvCxnSpPr>
          <p:nvPr/>
        </p:nvCxnSpPr>
        <p:spPr>
          <a:xfrm>
            <a:off x="4652337" y="3558746"/>
            <a:ext cx="347782" cy="259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7A9579-AE2B-CFD6-258B-11395AB38254}"/>
              </a:ext>
            </a:extLst>
          </p:cNvPr>
          <p:cNvCxnSpPr>
            <a:cxnSpLocks/>
          </p:cNvCxnSpPr>
          <p:nvPr/>
        </p:nvCxnSpPr>
        <p:spPr>
          <a:xfrm flipV="1">
            <a:off x="4652337" y="3812347"/>
            <a:ext cx="347782" cy="278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464D25-5CEE-CE7A-7547-E73913166891}"/>
              </a:ext>
            </a:extLst>
          </p:cNvPr>
          <p:cNvCxnSpPr>
            <a:cxnSpLocks/>
          </p:cNvCxnSpPr>
          <p:nvPr/>
        </p:nvCxnSpPr>
        <p:spPr>
          <a:xfrm>
            <a:off x="5000119" y="3812057"/>
            <a:ext cx="29994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riangle 45">
            <a:extLst>
              <a:ext uri="{FF2B5EF4-FFF2-40B4-BE49-F238E27FC236}">
                <a16:creationId xmlns:a16="http://schemas.microsoft.com/office/drawing/2014/main" id="{8E4CEAD6-7537-CDFC-02CA-18443A9E92D6}"/>
              </a:ext>
            </a:extLst>
          </p:cNvPr>
          <p:cNvSpPr/>
          <p:nvPr/>
        </p:nvSpPr>
        <p:spPr>
          <a:xfrm rot="5400000">
            <a:off x="7994443" y="3752763"/>
            <a:ext cx="126514" cy="1162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Graphic 47" descr="Question Mark with solid fill">
            <a:extLst>
              <a:ext uri="{FF2B5EF4-FFF2-40B4-BE49-F238E27FC236}">
                <a16:creationId xmlns:a16="http://schemas.microsoft.com/office/drawing/2014/main" id="{365A5429-1200-E0B8-A4A6-C186D3919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1057" y="3290421"/>
            <a:ext cx="914400" cy="914400"/>
          </a:xfrm>
          <a:prstGeom prst="rect">
            <a:avLst/>
          </a:prstGeom>
        </p:spPr>
      </p:pic>
      <p:pic>
        <p:nvPicPr>
          <p:cNvPr id="52" name="Graphic 51" descr="Full battery with solid fill">
            <a:extLst>
              <a:ext uri="{FF2B5EF4-FFF2-40B4-BE49-F238E27FC236}">
                <a16:creationId xmlns:a16="http://schemas.microsoft.com/office/drawing/2014/main" id="{A8F5E0DB-B4B5-ABE9-B8AA-42251D0A9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016183" y="2216625"/>
            <a:ext cx="914400" cy="914400"/>
          </a:xfrm>
          <a:prstGeom prst="rect">
            <a:avLst/>
          </a:prstGeom>
        </p:spPr>
      </p:pic>
      <p:pic>
        <p:nvPicPr>
          <p:cNvPr id="57" name="Graphic 56" descr="Full battery with solid fill">
            <a:extLst>
              <a:ext uri="{FF2B5EF4-FFF2-40B4-BE49-F238E27FC236}">
                <a16:creationId xmlns:a16="http://schemas.microsoft.com/office/drawing/2014/main" id="{FA277CF5-4CA8-8BB8-D5D5-5CD37DFFB8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482908" y="2216625"/>
            <a:ext cx="914400" cy="914400"/>
          </a:xfrm>
          <a:prstGeom prst="rect">
            <a:avLst/>
          </a:prstGeom>
        </p:spPr>
      </p:pic>
      <p:pic>
        <p:nvPicPr>
          <p:cNvPr id="58" name="Graphic 57" descr="Full battery with solid fill">
            <a:extLst>
              <a:ext uri="{FF2B5EF4-FFF2-40B4-BE49-F238E27FC236}">
                <a16:creationId xmlns:a16="http://schemas.microsoft.com/office/drawing/2014/main" id="{BBD5591E-8B59-0340-B9DB-2C4422FD1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949633" y="2216625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pic>
        <p:nvPicPr>
          <p:cNvPr id="62" name="Graphic 61" descr="Fuel with solid fill">
            <a:extLst>
              <a:ext uri="{FF2B5EF4-FFF2-40B4-BE49-F238E27FC236}">
                <a16:creationId xmlns:a16="http://schemas.microsoft.com/office/drawing/2014/main" id="{9F57BF8C-13AE-7DDC-3AAA-6EECBAE4CF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49633" y="4497914"/>
            <a:ext cx="914400" cy="914400"/>
          </a:xfrm>
          <a:prstGeom prst="rect">
            <a:avLst/>
          </a:prstGeom>
        </p:spPr>
      </p:pic>
      <p:pic>
        <p:nvPicPr>
          <p:cNvPr id="64" name="Graphic 63" descr="Factory with solid fill">
            <a:extLst>
              <a:ext uri="{FF2B5EF4-FFF2-40B4-BE49-F238E27FC236}">
                <a16:creationId xmlns:a16="http://schemas.microsoft.com/office/drawing/2014/main" id="{953D4EA8-9745-1F44-40AE-36AD3BD5DE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6466" y="4497914"/>
            <a:ext cx="914400" cy="914400"/>
          </a:xfrm>
          <a:prstGeom prst="rect">
            <a:avLst/>
          </a:prstGeom>
        </p:spPr>
      </p:pic>
      <p:pic>
        <p:nvPicPr>
          <p:cNvPr id="72" name="Graphic 71" descr="Electric Tower with solid fill">
            <a:extLst>
              <a:ext uri="{FF2B5EF4-FFF2-40B4-BE49-F238E27FC236}">
                <a16:creationId xmlns:a16="http://schemas.microsoft.com/office/drawing/2014/main" id="{9AFBBD3A-44E7-3996-4232-B34FF6B77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08885" y="3867317"/>
            <a:ext cx="590491" cy="59049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5D0B754-6150-0B04-0AA5-D53D31FC2194}"/>
              </a:ext>
            </a:extLst>
          </p:cNvPr>
          <p:cNvSpPr/>
          <p:nvPr/>
        </p:nvSpPr>
        <p:spPr>
          <a:xfrm>
            <a:off x="8578032" y="1632979"/>
            <a:ext cx="2736895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61F6AD1-1D99-F197-FF1F-77C2C1068D0A}"/>
              </a:ext>
            </a:extLst>
          </p:cNvPr>
          <p:cNvSpPr txBox="1">
            <a:spLocks/>
          </p:cNvSpPr>
          <p:nvPr/>
        </p:nvSpPr>
        <p:spPr>
          <a:xfrm>
            <a:off x="8924342" y="1694936"/>
            <a:ext cx="2105608" cy="3365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Storage options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F41ED3-3662-233D-8565-3511937D8EA1}"/>
              </a:ext>
            </a:extLst>
          </p:cNvPr>
          <p:cNvSpPr txBox="1"/>
          <p:nvPr/>
        </p:nvSpPr>
        <p:spPr>
          <a:xfrm>
            <a:off x="9560796" y="3185359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Batteries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7C4E4A-5EA6-FDF2-7EC4-DE678F647E52}"/>
              </a:ext>
            </a:extLst>
          </p:cNvPr>
          <p:cNvSpPr txBox="1"/>
          <p:nvPr/>
        </p:nvSpPr>
        <p:spPr>
          <a:xfrm>
            <a:off x="9128947" y="3408616"/>
            <a:ext cx="197682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6">
                    <a:lumMod val="75000"/>
                  </a:schemeClr>
                </a:solidFill>
              </a:rPr>
              <a:t>+ Stores electrical energy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Expensive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Limited storage capacity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Requires rare earth materials</a:t>
            </a:r>
          </a:p>
          <a:p>
            <a:pPr marL="285750" indent="-285750">
              <a:buFontTx/>
              <a:buChar char="-"/>
            </a:pPr>
            <a:endParaRPr lang="en-GB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C32D9A-F4F8-D112-9FDA-9A61B1B3F52D}"/>
              </a:ext>
            </a:extLst>
          </p:cNvPr>
          <p:cNvSpPr txBox="1"/>
          <p:nvPr/>
        </p:nvSpPr>
        <p:spPr>
          <a:xfrm>
            <a:off x="9517011" y="5339756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Power-to-X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7F7176-1A5A-7508-2C93-040F36E0780C}"/>
              </a:ext>
            </a:extLst>
          </p:cNvPr>
          <p:cNvSpPr txBox="1"/>
          <p:nvPr/>
        </p:nvSpPr>
        <p:spPr>
          <a:xfrm>
            <a:off x="8993718" y="5659707"/>
            <a:ext cx="28071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Stores energy as fuel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Fuel usable in some combustion motors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Scalable storage capacity</a:t>
            </a:r>
          </a:p>
          <a:p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- Energy loss in conversion</a:t>
            </a:r>
          </a:p>
          <a:p>
            <a:pPr marL="285750" indent="-285750">
              <a:buFontTx/>
              <a:buChar char="-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605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82" grpId="0"/>
      <p:bldP spid="84" grpId="0"/>
      <p:bldP spid="85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33875" y="581990"/>
            <a:ext cx="3743325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4A50ADB-B12F-6796-FEBA-A29B0CC0CA8C}"/>
              </a:ext>
            </a:extLst>
          </p:cNvPr>
          <p:cNvSpPr/>
          <p:nvPr/>
        </p:nvSpPr>
        <p:spPr>
          <a:xfrm>
            <a:off x="1676400" y="581989"/>
            <a:ext cx="6400800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116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68511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68511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68511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pic>
        <p:nvPicPr>
          <p:cNvPr id="35" name="Picture 3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F76618-DE9C-17ED-A557-66C30E0F0A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466" y="475023"/>
            <a:ext cx="4089102" cy="1744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1822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</p:spTree>
    <p:extLst>
      <p:ext uri="{BB962C8B-B14F-4D97-AF65-F5344CB8AC3E}">
        <p14:creationId xmlns:p14="http://schemas.microsoft.com/office/powerpoint/2010/main" val="4330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79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31" grpId="1" animBg="1"/>
      <p:bldP spid="8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8B0C03-50D8-90AF-2C35-F3F21EB3995D}"/>
              </a:ext>
            </a:extLst>
          </p:cNvPr>
          <p:cNvSpPr/>
          <p:nvPr/>
        </p:nvSpPr>
        <p:spPr>
          <a:xfrm>
            <a:off x="2652697" y="4528351"/>
            <a:ext cx="1400175" cy="1044296"/>
          </a:xfrm>
          <a:prstGeom prst="roundRect">
            <a:avLst>
              <a:gd name="adj" fmla="val 8458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9FED12-FF7F-59C8-AF3C-013417430CCD}"/>
              </a:ext>
            </a:extLst>
          </p:cNvPr>
          <p:cNvSpPr/>
          <p:nvPr/>
        </p:nvSpPr>
        <p:spPr>
          <a:xfrm>
            <a:off x="725047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DFF420-9BF8-57D4-1E7A-C20D698696C6}"/>
              </a:ext>
            </a:extLst>
          </p:cNvPr>
          <p:cNvSpPr/>
          <p:nvPr/>
        </p:nvSpPr>
        <p:spPr>
          <a:xfrm>
            <a:off x="2644070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C875D0-CDB1-1D81-BA17-01C959BCB015}"/>
              </a:ext>
            </a:extLst>
          </p:cNvPr>
          <p:cNvSpPr/>
          <p:nvPr/>
        </p:nvSpPr>
        <p:spPr>
          <a:xfrm>
            <a:off x="720019" y="2667000"/>
            <a:ext cx="3514725" cy="3385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69981" y="581990"/>
            <a:ext cx="6364694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220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1FF0C-CE5D-EA87-5BA9-AA758B35CFC0}"/>
              </a:ext>
            </a:extLst>
          </p:cNvPr>
          <p:cNvSpPr txBox="1"/>
          <p:nvPr/>
        </p:nvSpPr>
        <p:spPr>
          <a:xfrm>
            <a:off x="1903741" y="2681704"/>
            <a:ext cx="115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Fuel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2FA-4FB2-0D67-A0FE-4C54435B8198}"/>
              </a:ext>
            </a:extLst>
          </p:cNvPr>
          <p:cNvSpPr txBox="1"/>
          <p:nvPr/>
        </p:nvSpPr>
        <p:spPr>
          <a:xfrm>
            <a:off x="1276567" y="315795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Gas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CFCF9-81C5-6211-E8FC-9DE0D8D06DD4}"/>
              </a:ext>
            </a:extLst>
          </p:cNvPr>
          <p:cNvSpPr txBox="1"/>
          <p:nvPr/>
        </p:nvSpPr>
        <p:spPr>
          <a:xfrm>
            <a:off x="3092143" y="3157953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Liquid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9F997-0A86-182B-3D51-6BF8AB7B9ABD}"/>
              </a:ext>
            </a:extLst>
          </p:cNvPr>
          <p:cNvSpPr txBox="1"/>
          <p:nvPr/>
        </p:nvSpPr>
        <p:spPr>
          <a:xfrm>
            <a:off x="720019" y="3585745"/>
            <a:ext cx="1590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Hydrogen (H</a:t>
            </a:r>
            <a:r>
              <a:rPr lang="da-DK" sz="1400" b="1" baseline="-25000" dirty="0"/>
              <a:t>2</a:t>
            </a:r>
            <a:r>
              <a:rPr lang="da-DK" sz="1400" b="1" dirty="0"/>
              <a:t>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 </a:t>
            </a:r>
            <a:r>
              <a:rPr lang="da-DK" sz="1400" dirty="0"/>
              <a:t>(ideal)</a:t>
            </a:r>
          </a:p>
          <a:p>
            <a:r>
              <a:rPr lang="da-DK" sz="1400" dirty="0"/>
              <a:t>120 kJ/g (ideal)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C93AF433-0509-1E9C-A2E5-48F7FCA9C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817" y="2415912"/>
            <a:ext cx="5371452" cy="3821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204D57-E55F-61B9-171F-58FB05E003FF}"/>
              </a:ext>
            </a:extLst>
          </p:cNvPr>
          <p:cNvSpPr txBox="1"/>
          <p:nvPr/>
        </p:nvSpPr>
        <p:spPr>
          <a:xfrm>
            <a:off x="7197228" y="623728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Figure</a:t>
            </a:r>
            <a:r>
              <a:rPr lang="da-DK" sz="1200" b="1" dirty="0"/>
              <a:t> made by Jack NOT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FB390-8C7B-BE1E-FC29-34A27BB75C5B}"/>
              </a:ext>
            </a:extLst>
          </p:cNvPr>
          <p:cNvSpPr txBox="1"/>
          <p:nvPr/>
        </p:nvSpPr>
        <p:spPr>
          <a:xfrm>
            <a:off x="2610201" y="3585745"/>
            <a:ext cx="1719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 err="1"/>
              <a:t>Methanol</a:t>
            </a:r>
            <a:r>
              <a:rPr lang="da-DK" sz="1400" b="1" dirty="0"/>
              <a:t> (</a:t>
            </a:r>
            <a:r>
              <a:rPr lang="da-DK" sz="1400" b="1" dirty="0" err="1"/>
              <a:t>MeOH</a:t>
            </a:r>
            <a:r>
              <a:rPr lang="da-DK" sz="1400" b="1" dirty="0"/>
              <a:t>)</a:t>
            </a:r>
          </a:p>
          <a:p>
            <a:r>
              <a:rPr lang="da-DK" sz="1400" dirty="0"/>
              <a:t>17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24 kJ/g (ideal)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E7F74E-7301-B0F7-4984-03986793935E}"/>
              </a:ext>
            </a:extLst>
          </p:cNvPr>
          <p:cNvSpPr txBox="1"/>
          <p:nvPr/>
        </p:nvSpPr>
        <p:spPr>
          <a:xfrm>
            <a:off x="2610201" y="4546879"/>
            <a:ext cx="1719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Formic Acid (HCOOH)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6 kJ/g (ideal)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73274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00F546-298A-7596-08A0-CE60524A9794}"/>
              </a:ext>
            </a:extLst>
          </p:cNvPr>
          <p:cNvCxnSpPr/>
          <p:nvPr/>
        </p:nvCxnSpPr>
        <p:spPr>
          <a:xfrm>
            <a:off x="7945114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BD7A05-AB08-1994-122E-72CD21AF548C}"/>
              </a:ext>
            </a:extLst>
          </p:cNvPr>
          <p:cNvSpPr txBox="1"/>
          <p:nvPr/>
        </p:nvSpPr>
        <p:spPr>
          <a:xfrm>
            <a:off x="8458416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 cell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20B9EF-58D4-419D-490A-D4569FD053B5}"/>
              </a:ext>
            </a:extLst>
          </p:cNvPr>
          <p:cNvCxnSpPr/>
          <p:nvPr/>
        </p:nvCxnSpPr>
        <p:spPr>
          <a:xfrm>
            <a:off x="9408887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Graphic 30" descr="Lightning bolt with solid fill">
            <a:extLst>
              <a:ext uri="{FF2B5EF4-FFF2-40B4-BE49-F238E27FC236}">
                <a16:creationId xmlns:a16="http://schemas.microsoft.com/office/drawing/2014/main" id="{B13F3388-56B7-4FBB-DADF-C2B476708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3048" y="927698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AB50F4-B184-EE83-48CF-EFEF38E44179}"/>
              </a:ext>
            </a:extLst>
          </p:cNvPr>
          <p:cNvSpPr txBox="1"/>
          <p:nvPr/>
        </p:nvSpPr>
        <p:spPr>
          <a:xfrm>
            <a:off x="9841225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pic>
        <p:nvPicPr>
          <p:cNvPr id="34" name="Graphic 33" descr="Washing Machine with solid fill">
            <a:extLst>
              <a:ext uri="{FF2B5EF4-FFF2-40B4-BE49-F238E27FC236}">
                <a16:creationId xmlns:a16="http://schemas.microsoft.com/office/drawing/2014/main" id="{948BAB78-AF7E-8559-F15E-08658B0C85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6780" y="924146"/>
            <a:ext cx="909260" cy="9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 animBg="1"/>
      <p:bldP spid="15" grpId="0" animBg="1"/>
      <p:bldP spid="13" grpId="0" animBg="1"/>
      <p:bldP spid="9" grpId="0"/>
      <p:bldP spid="11" grpId="0"/>
      <p:bldP spid="12" grpId="0"/>
      <p:bldP spid="16" grpId="0"/>
      <p:bldP spid="19" grpId="0"/>
      <p:bldP spid="20" grpId="0"/>
      <p:bldP spid="21" grpId="0"/>
      <p:bldP spid="23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AB48-E810-08AD-5A9C-6AB3FB99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232895" cy="470667"/>
          </a:xfrm>
        </p:spPr>
        <p:txBody>
          <a:bodyPr/>
          <a:lstStyle/>
          <a:p>
            <a:r>
              <a:rPr lang="da-DK" dirty="0"/>
              <a:t>Formic Acid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83A4C-48FD-33D6-F752-17F5EAA0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F6DFB-0417-B371-6A83-06C60314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A43D60-7871-5A1C-A1F6-DE6B8D7F6535}"/>
              </a:ext>
            </a:extLst>
          </p:cNvPr>
          <p:cNvSpPr>
            <a:spLocks noChangeAspect="1"/>
          </p:cNvSpPr>
          <p:nvPr/>
        </p:nvSpPr>
        <p:spPr>
          <a:xfrm>
            <a:off x="6491017" y="312105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6CDD1E-19A5-23E0-9204-1A1A8DC8153F}"/>
              </a:ext>
            </a:extLst>
          </p:cNvPr>
          <p:cNvSpPr>
            <a:spLocks noChangeAspect="1"/>
          </p:cNvSpPr>
          <p:nvPr/>
        </p:nvSpPr>
        <p:spPr>
          <a:xfrm>
            <a:off x="6797953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AC35CD-F614-7612-6767-D250CD298BED}"/>
              </a:ext>
            </a:extLst>
          </p:cNvPr>
          <p:cNvSpPr>
            <a:spLocks noChangeAspect="1"/>
          </p:cNvSpPr>
          <p:nvPr/>
        </p:nvSpPr>
        <p:spPr>
          <a:xfrm>
            <a:off x="6307995" y="29712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B7D2CA-E470-39E4-6D70-CE176FEDBD4E}"/>
              </a:ext>
            </a:extLst>
          </p:cNvPr>
          <p:cNvSpPr>
            <a:spLocks noChangeAspect="1"/>
          </p:cNvSpPr>
          <p:nvPr/>
        </p:nvSpPr>
        <p:spPr>
          <a:xfrm>
            <a:off x="6595920" y="34388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CA54F-6443-E5D2-2CA4-0BD31D174AD2}"/>
              </a:ext>
            </a:extLst>
          </p:cNvPr>
          <p:cNvSpPr>
            <a:spLocks noChangeAspect="1"/>
          </p:cNvSpPr>
          <p:nvPr/>
        </p:nvSpPr>
        <p:spPr>
          <a:xfrm>
            <a:off x="6246095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D1E9A5-2295-5C8F-D241-3D17172451D7}"/>
              </a:ext>
            </a:extLst>
          </p:cNvPr>
          <p:cNvSpPr>
            <a:spLocks noChangeAspect="1"/>
          </p:cNvSpPr>
          <p:nvPr/>
        </p:nvSpPr>
        <p:spPr>
          <a:xfrm>
            <a:off x="4579985" y="30857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28BB2A-8E42-2D91-38E6-92E001BEC499}"/>
              </a:ext>
            </a:extLst>
          </p:cNvPr>
          <p:cNvSpPr>
            <a:spLocks noChangeAspect="1"/>
          </p:cNvSpPr>
          <p:nvPr/>
        </p:nvSpPr>
        <p:spPr>
          <a:xfrm>
            <a:off x="4902272" y="31029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0FF757-F100-AE9E-8884-156897A11201}"/>
              </a:ext>
            </a:extLst>
          </p:cNvPr>
          <p:cNvSpPr>
            <a:spLocks noChangeAspect="1"/>
          </p:cNvSpPr>
          <p:nvPr/>
        </p:nvSpPr>
        <p:spPr>
          <a:xfrm>
            <a:off x="4325745" y="31194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ADE19-D739-10B2-4BF2-66715EFCA209}"/>
              </a:ext>
            </a:extLst>
          </p:cNvPr>
          <p:cNvSpPr txBox="1"/>
          <p:nvPr/>
        </p:nvSpPr>
        <p:spPr>
          <a:xfrm>
            <a:off x="5244584" y="2338167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Reduction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44D47A-CA83-D0C2-38FF-2CC70708F46B}"/>
              </a:ext>
            </a:extLst>
          </p:cNvPr>
          <p:cNvSpPr txBox="1"/>
          <p:nvPr/>
        </p:nvSpPr>
        <p:spPr>
          <a:xfrm>
            <a:off x="5263820" y="4078534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Oxidation</a:t>
            </a: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092983C8-F2E4-D34D-67C7-0EDBF699DCE7}"/>
              </a:ext>
            </a:extLst>
          </p:cNvPr>
          <p:cNvSpPr/>
          <p:nvPr/>
        </p:nvSpPr>
        <p:spPr>
          <a:xfrm flipH="1" flipV="1">
            <a:off x="4710000" y="3773174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AD1F134F-3205-9477-4621-2C6F58F08BAA}"/>
              </a:ext>
            </a:extLst>
          </p:cNvPr>
          <p:cNvSpPr/>
          <p:nvPr/>
        </p:nvSpPr>
        <p:spPr>
          <a:xfrm rot="10800000" flipH="1" flipV="1">
            <a:off x="4710000" y="2615167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4D9EF-ADBB-A90C-1087-8967304EF3E0}"/>
              </a:ext>
            </a:extLst>
          </p:cNvPr>
          <p:cNvSpPr txBox="1"/>
          <p:nvPr/>
        </p:nvSpPr>
        <p:spPr>
          <a:xfrm>
            <a:off x="4524727" y="3462646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CO</a:t>
            </a:r>
            <a:r>
              <a:rPr lang="da-DK" sz="1050" b="1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676FE7-C2CD-34AD-9E8D-7E05A5FFE231}"/>
              </a:ext>
            </a:extLst>
          </p:cNvPr>
          <p:cNvSpPr txBox="1"/>
          <p:nvPr/>
        </p:nvSpPr>
        <p:spPr>
          <a:xfrm>
            <a:off x="6310724" y="3532248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HCOOH</a:t>
            </a:r>
            <a:endParaRPr lang="da-DK" sz="1050" b="1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/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 ∗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 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blipFill>
                <a:blip r:embed="rId3"/>
                <a:stretch>
                  <a:fillRect l="-974" t="-9091" r="-1623" b="-4090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/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𝐶𝑂𝑂𝐻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∗+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blipFill>
                <a:blip r:embed="rId4"/>
                <a:stretch>
                  <a:fillRect l="-1091" t="-8696" r="-1455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/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*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+ ∗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blipFill>
                <a:blip r:embed="rId5"/>
                <a:stretch>
                  <a:fillRect l="-984"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/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∗+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𝐶𝑂𝑂𝐻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blipFill>
                <a:blip r:embed="rId6"/>
                <a:stretch>
                  <a:fillRect l="-1075" t="-8696" r="-717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6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/>
      <p:bldP spid="20" grpId="0"/>
      <p:bldP spid="22" grpId="0" animBg="1"/>
      <p:bldP spid="23" grpId="0" animBg="1"/>
      <p:bldP spid="24" grpId="0"/>
      <p:bldP spid="26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55C5-C3F9-DCC4-1E01-9E5FA175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47A27-CB7F-4880-0235-89BAB96F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30044-E671-8E61-0DC3-CC309D62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A6C4DEC-678B-ECAA-6CB0-ACA655187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EEAC6-28A1-E671-EF42-9DAA304E5169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3E0D51-555C-4326-4F7E-E9668891A60D}"/>
              </a:ext>
            </a:extLst>
          </p:cNvPr>
          <p:cNvSpPr/>
          <p:nvPr/>
        </p:nvSpPr>
        <p:spPr>
          <a:xfrm>
            <a:off x="6872748" y="40680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E6ED82-08A5-45D2-A3EC-98376A3A307D}"/>
              </a:ext>
            </a:extLst>
          </p:cNvPr>
          <p:cNvSpPr/>
          <p:nvPr/>
        </p:nvSpPr>
        <p:spPr>
          <a:xfrm>
            <a:off x="7516760" y="51348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78A9D-36F2-1766-D01E-91A44B968C08}"/>
              </a:ext>
            </a:extLst>
          </p:cNvPr>
          <p:cNvSpPr txBox="1"/>
          <p:nvPr/>
        </p:nvSpPr>
        <p:spPr>
          <a:xfrm>
            <a:off x="9365063" y="3683930"/>
            <a:ext cx="177902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a-DK" dirty="0"/>
              <a:t>*CO </a:t>
            </a:r>
            <a:r>
              <a:rPr lang="da-DK" dirty="0" err="1"/>
              <a:t>desorbs</a:t>
            </a:r>
            <a:r>
              <a:rPr lang="da-DK" dirty="0"/>
              <a:t> at high potentials, ruining the surface</a:t>
            </a:r>
          </a:p>
        </p:txBody>
      </p:sp>
    </p:spTree>
    <p:extLst>
      <p:ext uri="{BB962C8B-B14F-4D97-AF65-F5344CB8AC3E}">
        <p14:creationId xmlns:p14="http://schemas.microsoft.com/office/powerpoint/2010/main" val="203118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1430</Words>
  <Application>Microsoft Macintosh PowerPoint</Application>
  <PresentationFormat>Widescreen</PresentationFormat>
  <Paragraphs>475</Paragraphs>
  <Slides>41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Microsoft New Tai Lue</vt:lpstr>
      <vt:lpstr>Times New Roman</vt:lpstr>
      <vt:lpstr>Brugerdefineret design</vt:lpstr>
      <vt:lpstr>PowerPoint Presentation</vt:lpstr>
      <vt:lpstr>Table of contents</vt:lpstr>
      <vt:lpstr>Power-to-X</vt:lpstr>
      <vt:lpstr>Power-to-X</vt:lpstr>
      <vt:lpstr>Power-to-X</vt:lpstr>
      <vt:lpstr>Power-to-X</vt:lpstr>
      <vt:lpstr>Power-to-X</vt:lpstr>
      <vt:lpstr>Formic Acid</vt:lpstr>
      <vt:lpstr>Formic acid oxidation reactions</vt:lpstr>
      <vt:lpstr>Reaction pathways</vt:lpstr>
      <vt:lpstr>Formic acid oxidation reactions</vt:lpstr>
      <vt:lpstr>Formic acid oxidation reactions</vt:lpstr>
      <vt:lpstr>DFT data from Jack</vt:lpstr>
      <vt:lpstr>Formic acid oxidation reactions</vt:lpstr>
      <vt:lpstr>DFT calculations performed</vt:lpstr>
      <vt:lpstr>DFT calculations performed</vt:lpstr>
      <vt:lpstr>Microkinetic models</vt:lpstr>
      <vt:lpstr>Microkinetic models</vt:lpstr>
      <vt:lpstr>Microkinetic models</vt:lpstr>
      <vt:lpstr>Microkinetic models</vt:lpstr>
      <vt:lpstr>Microkinetic models</vt:lpstr>
      <vt:lpstr>Microkinetic models</vt:lpstr>
      <vt:lpstr>Modelling the activity of reactions</vt:lpstr>
      <vt:lpstr>Modelling the activity of reactions</vt:lpstr>
      <vt:lpstr>Modelling the activity of reactions</vt:lpstr>
      <vt:lpstr>Modelling the activity of reactions</vt:lpstr>
      <vt:lpstr>Show reaction diagrams for the ones I had data on initially</vt:lpstr>
      <vt:lpstr>Further work (or just completing my thesis)</vt:lpstr>
      <vt:lpstr>Which reactions couldn’t I look at yet? Why? Hence -&gt; new DFT data</vt:lpstr>
      <vt:lpstr>So formic acid is pretty cool</vt:lpstr>
      <vt:lpstr>Reaction pathways</vt:lpstr>
      <vt:lpstr>Reaction pathways</vt:lpstr>
      <vt:lpstr>PowerPoint Presentation</vt:lpstr>
      <vt:lpstr>DFT data</vt:lpstr>
      <vt:lpstr>DFT data</vt:lpstr>
      <vt:lpstr>DFT data - slabs</vt:lpstr>
      <vt:lpstr>DFT calculations performed</vt:lpstr>
      <vt:lpstr>DFT calculations performed</vt:lpstr>
      <vt:lpstr>Storage of extra stuff from the slideshow</vt:lpstr>
      <vt:lpstr>Reaction pathways</vt:lpstr>
      <vt:lpstr>Reaction pathways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2023-04-26T13:23:42Z</cp:lastPrinted>
  <dcterms:created xsi:type="dcterms:W3CDTF">2019-09-15T17:18:49Z</dcterms:created>
  <dcterms:modified xsi:type="dcterms:W3CDTF">2023-04-28T00:54:53Z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